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theme+xml" PartName="/ppt/theme/theme1.xml"/>
  <Override ContentType="application/vnd.openxmlformats-officedocument.theme+xml" PartName="/ppt/theme/theme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custom-properties+xml" PartName="/docProps/custom.xml"/>
  <Override ContentType="application/binary" PartName="/ppt/metadata"/>
  <Override ContentType="application/vnd.openxmlformats-officedocument.presentationml.notesMaster+xml" PartName="/ppt/notesMasters/notesMaster1.xml"/>
  <Override ContentType="application/vnd.openxmlformats-officedocument.presentationml.presProps+xml" PartName="/ppt/presProps.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Lst>
  <p:sldSz cy="6858000" cx="12192000"/>
  <p:notesSz cx="6858000" cy="9144000"/>
  <p:embeddedFontLst>
    <p:embeddedFont>
      <p:font typeface="Noto Sans KR"/>
      <p:regular r:id="rId32"/>
      <p:bold r:id="rId3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 uri="GoogleSlidesCustomDataVersion2">
      <go:slidesCustomData xmlns:go="http://customooxmlschemas.google.com/" r:id="rId34" roundtripDataSignature="AMtx7mgMmUcyjs0lRONiBeiV6YFDC2REK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DF7BEC5D-8E71-458B-BEBD-9F7AA872D606}">
  <a:tblStyle styleId="{DF7BEC5D-8E71-458B-BEBD-9F7AA872D606}" styleName="Table_0">
    <a:wholeTbl>
      <a:tcTxStyle b="off" i="off">
        <a:font>
          <a:latin typeface="Arial"/>
          <a:ea typeface="Arial"/>
          <a:cs typeface="Arial"/>
        </a:font>
        <a:srgbClr val="000000"/>
      </a:tcTx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font" Target="fonts/NotoSansKR-bold.fntdata"/><Relationship Id="rId10" Type="http://schemas.openxmlformats.org/officeDocument/2006/relationships/slide" Target="slides/slide4.xml"/><Relationship Id="rId32" Type="http://schemas.openxmlformats.org/officeDocument/2006/relationships/font" Target="fonts/NotoSansKR-regular.fntdata"/><Relationship Id="rId13" Type="http://schemas.openxmlformats.org/officeDocument/2006/relationships/slide" Target="slides/slide7.xml"/><Relationship Id="rId12" Type="http://schemas.openxmlformats.org/officeDocument/2006/relationships/slide" Target="slides/slide6.xml"/><Relationship Id="rId34" Type="http://customschemas.google.com/relationships/presentationmetadata" Target="metadata"/><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 name="Google Shape;4;n"/>
          <p:cNvSpPr txBox="1"/>
          <p:nvPr>
            <p:ph idx="1" type="body"/>
          </p:nvPr>
        </p:nvSpPr>
        <p:spPr>
          <a:xfrm>
            <a:off x="756000" y="5078520"/>
            <a:ext cx="6047640" cy="481104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9pPr>
          </a:lstStyle>
          <a:p/>
        </p:txBody>
      </p:sp>
      <p:sp>
        <p:nvSpPr>
          <p:cNvPr id="5" name="Google Shape;5;n"/>
          <p:cNvSpPr txBox="1"/>
          <p:nvPr>
            <p:ph idx="3" type="hdr"/>
          </p:nvPr>
        </p:nvSpPr>
        <p:spPr>
          <a:xfrm>
            <a:off x="0" y="0"/>
            <a:ext cx="3280680" cy="53424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6" name="Google Shape;6;n"/>
          <p:cNvSpPr txBox="1"/>
          <p:nvPr>
            <p:ph idx="10" type="dt"/>
          </p:nvPr>
        </p:nvSpPr>
        <p:spPr>
          <a:xfrm>
            <a:off x="4278960" y="0"/>
            <a:ext cx="3280680" cy="534240"/>
          </a:xfrm>
          <a:prstGeom prst="rect">
            <a:avLst/>
          </a:prstGeom>
          <a:noFill/>
          <a:ln>
            <a:noFill/>
          </a:ln>
        </p:spPr>
        <p:txBody>
          <a:bodyPr anchorCtr="0" anchor="t" bIns="0" lIns="0" spcFirstLastPara="1" rIns="0" wrap="square" tIns="0">
            <a:noAutofit/>
          </a:bodyPr>
          <a:lstStyle>
            <a:lvl1pPr lvl="0" marR="0" rtl="0" algn="r">
              <a:lnSpc>
                <a:spcPct val="100000"/>
              </a:lnSpc>
              <a:spcBef>
                <a:spcPts val="0"/>
              </a:spcBef>
              <a:spcAft>
                <a:spcPts val="0"/>
              </a:spcAft>
              <a:buClr>
                <a:schemeClr val="dk1"/>
              </a:buClr>
              <a:buSzPts val="1400"/>
              <a:buFont typeface="Batang"/>
              <a:buNone/>
              <a:defRPr b="0" i="0" sz="1400" u="none" cap="none" strike="noStrike">
                <a:solidFill>
                  <a:schemeClr val="dk1"/>
                </a:solidFill>
                <a:latin typeface="Batang"/>
                <a:ea typeface="Batang"/>
                <a:cs typeface="Batang"/>
                <a:sym typeface="Batang"/>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10157400"/>
            <a:ext cx="3280680" cy="534240"/>
          </a:xfrm>
          <a:prstGeom prst="rect">
            <a:avLst/>
          </a:prstGeom>
          <a:noFill/>
          <a:ln>
            <a:noFill/>
          </a:ln>
        </p:spPr>
        <p:txBody>
          <a:bodyPr anchorCtr="0" anchor="b" bIns="0" lIns="0" spcFirstLastPara="1" rIns="0" wrap="square" tIns="0">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Batang"/>
                <a:ea typeface="Batang"/>
                <a:cs typeface="Batang"/>
                <a:sym typeface="Batang"/>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4278960" y="10157400"/>
            <a:ext cx="3280680" cy="534240"/>
          </a:xfrm>
          <a:prstGeom prst="rect">
            <a:avLst/>
          </a:prstGeom>
          <a:noFill/>
          <a:ln>
            <a:noFill/>
          </a:ln>
        </p:spPr>
        <p:txBody>
          <a:bodyPr anchorCtr="0" anchor="b" bIns="0" lIns="0" spcFirstLastPara="1" rIns="0" wrap="square" tIns="0">
            <a:noAutofit/>
          </a:bodyPr>
          <a:lstStyle/>
          <a:p>
            <a:pPr indent="0" lvl="0" marL="0" marR="0" rtl="0" algn="r">
              <a:lnSpc>
                <a:spcPct val="100000"/>
              </a:lnSpc>
              <a:spcBef>
                <a:spcPts val="0"/>
              </a:spcBef>
              <a:spcAft>
                <a:spcPts val="0"/>
              </a:spcAft>
              <a:buClr>
                <a:schemeClr val="dk1"/>
              </a:buClr>
              <a:buSzPts val="1400"/>
              <a:buFont typeface="Batang"/>
              <a:buNone/>
            </a:pPr>
            <a:fld id="{00000000-1234-1234-1234-123412341234}" type="slidenum">
              <a:rPr b="0" i="0" lang="en-US" sz="1400" u="none" cap="none" strike="noStrike">
                <a:solidFill>
                  <a:schemeClr val="dk1"/>
                </a:solidFill>
                <a:latin typeface="Batang"/>
                <a:ea typeface="Batang"/>
                <a:cs typeface="Batang"/>
                <a:sym typeface="Batang"/>
              </a:rPr>
              <a:t>‹#›</a:t>
            </a:fld>
            <a:endParaRPr b="0" i="0" sz="1400" u="none" cap="none" strike="noStrike">
              <a:solidFill>
                <a:schemeClr val="dk1"/>
              </a:solidFill>
              <a:latin typeface="Batang"/>
              <a:ea typeface="Batang"/>
              <a:cs typeface="Batang"/>
              <a:sym typeface="Batang"/>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p1:notes"/>
          <p:cNvSpPr txBox="1"/>
          <p:nvPr>
            <p:ph idx="1" type="body"/>
          </p:nvPr>
        </p:nvSpPr>
        <p:spPr>
          <a:xfrm>
            <a:off x="756000" y="5078520"/>
            <a:ext cx="6047640" cy="481104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t/>
            </a:r>
            <a:endParaRPr/>
          </a:p>
        </p:txBody>
      </p:sp>
      <p:sp>
        <p:nvSpPr>
          <p:cNvPr id="62" name="Google Shape;62;p1: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p10:notes"/>
          <p:cNvSpPr/>
          <p:nvPr>
            <p:ph idx="2" type="sldImg"/>
          </p:nvPr>
        </p:nvSpPr>
        <p:spPr>
          <a:xfrm>
            <a:off x="685800" y="1143000"/>
            <a:ext cx="5486040" cy="308592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45" name="Google Shape;245;p10:notes"/>
          <p:cNvSpPr txBox="1"/>
          <p:nvPr>
            <p:ph idx="1" type="body"/>
          </p:nvPr>
        </p:nvSpPr>
        <p:spPr>
          <a:xfrm>
            <a:off x="685800" y="4400640"/>
            <a:ext cx="5486040" cy="36000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t/>
            </a:r>
            <a:endParaRPr b="0" sz="2000" strike="noStrike">
              <a:latin typeface="Noto Sans KR"/>
              <a:ea typeface="Noto Sans KR"/>
              <a:cs typeface="Noto Sans KR"/>
              <a:sym typeface="Noto Sans KR"/>
            </a:endParaRPr>
          </a:p>
        </p:txBody>
      </p:sp>
      <p:sp>
        <p:nvSpPr>
          <p:cNvPr id="246" name="Google Shape;246;p10:notes"/>
          <p:cNvSpPr txBox="1"/>
          <p:nvPr>
            <p:ph idx="12" type="sldNum"/>
          </p:nvPr>
        </p:nvSpPr>
        <p:spPr>
          <a:xfrm>
            <a:off x="3884760" y="8685360"/>
            <a:ext cx="2971440" cy="458280"/>
          </a:xfrm>
          <a:prstGeom prst="rect">
            <a:avLst/>
          </a:prstGeom>
          <a:noFill/>
          <a:ln>
            <a:noFill/>
          </a:ln>
        </p:spPr>
        <p:txBody>
          <a:bodyPr anchorCtr="0" anchor="b" bIns="0" lIns="0" spcFirstLastPara="1" rIns="0" wrap="square" tIns="0">
            <a:noAutofit/>
          </a:bodyPr>
          <a:lstStyle/>
          <a:p>
            <a:pPr indent="0" lvl="0" marL="0" marR="0" rtl="0" algn="r">
              <a:lnSpc>
                <a:spcPct val="100000"/>
              </a:lnSpc>
              <a:spcBef>
                <a:spcPts val="0"/>
              </a:spcBef>
              <a:spcAft>
                <a:spcPts val="0"/>
              </a:spcAft>
              <a:buClr>
                <a:schemeClr val="dk1"/>
              </a:buClr>
              <a:buSzPts val="1200"/>
              <a:buFont typeface="Batang"/>
              <a:buNone/>
            </a:pPr>
            <a:fld id="{00000000-1234-1234-1234-123412341234}" type="slidenum">
              <a:rPr b="0" i="0" lang="en-US" sz="1200" u="none" cap="none" strike="noStrike">
                <a:solidFill>
                  <a:schemeClr val="dk1"/>
                </a:solidFill>
                <a:latin typeface="Batang"/>
                <a:ea typeface="Batang"/>
                <a:cs typeface="Batang"/>
                <a:sym typeface="Batang"/>
              </a:rPr>
              <a:t>‹#›</a:t>
            </a:fld>
            <a:endParaRPr b="0" i="0" sz="1200" u="none" cap="none" strike="noStrike">
              <a:solidFill>
                <a:schemeClr val="dk1"/>
              </a:solidFill>
              <a:latin typeface="Batang"/>
              <a:ea typeface="Batang"/>
              <a:cs typeface="Batang"/>
              <a:sym typeface="Batang"/>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66" name="Google Shape;266;p11:notes"/>
          <p:cNvSpPr txBox="1"/>
          <p:nvPr>
            <p:ph idx="1" type="body"/>
          </p:nvPr>
        </p:nvSpPr>
        <p:spPr>
          <a:xfrm>
            <a:off x="685800" y="4400640"/>
            <a:ext cx="5486040" cy="36000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t/>
            </a:r>
            <a:endParaRPr b="0" sz="2000" strike="noStrike">
              <a:latin typeface="Noto Sans KR"/>
              <a:ea typeface="Noto Sans KR"/>
              <a:cs typeface="Noto Sans KR"/>
              <a:sym typeface="Noto Sans KR"/>
            </a:endParaRPr>
          </a:p>
        </p:txBody>
      </p:sp>
      <p:sp>
        <p:nvSpPr>
          <p:cNvPr id="267" name="Google Shape;267;p11:notes"/>
          <p:cNvSpPr txBox="1"/>
          <p:nvPr>
            <p:ph idx="12" type="sldNum"/>
          </p:nvPr>
        </p:nvSpPr>
        <p:spPr>
          <a:xfrm>
            <a:off x="3884760" y="8685360"/>
            <a:ext cx="2971440" cy="458280"/>
          </a:xfrm>
          <a:prstGeom prst="rect">
            <a:avLst/>
          </a:prstGeom>
          <a:noFill/>
          <a:ln>
            <a:noFill/>
          </a:ln>
        </p:spPr>
        <p:txBody>
          <a:bodyPr anchorCtr="0" anchor="b" bIns="0" lIns="0" spcFirstLastPara="1" rIns="0" wrap="square" tIns="0">
            <a:noAutofit/>
          </a:bodyPr>
          <a:lstStyle/>
          <a:p>
            <a:pPr indent="0" lvl="0" marL="0" marR="0" rtl="0" algn="r">
              <a:lnSpc>
                <a:spcPct val="100000"/>
              </a:lnSpc>
              <a:spcBef>
                <a:spcPts val="0"/>
              </a:spcBef>
              <a:spcAft>
                <a:spcPts val="0"/>
              </a:spcAft>
              <a:buClr>
                <a:schemeClr val="dk1"/>
              </a:buClr>
              <a:buSzPts val="1200"/>
              <a:buFont typeface="Batang"/>
              <a:buNone/>
            </a:pPr>
            <a:fld id="{00000000-1234-1234-1234-123412341234}" type="slidenum">
              <a:rPr b="0" i="0" lang="en-US" sz="1200" u="none" cap="none" strike="noStrike">
                <a:solidFill>
                  <a:schemeClr val="dk1"/>
                </a:solidFill>
                <a:latin typeface="Batang"/>
                <a:ea typeface="Batang"/>
                <a:cs typeface="Batang"/>
                <a:sym typeface="Batang"/>
              </a:rPr>
              <a:t>‹#›</a:t>
            </a:fld>
            <a:endParaRPr b="0" i="0" sz="1200" u="none" cap="none" strike="noStrike">
              <a:solidFill>
                <a:schemeClr val="dk1"/>
              </a:solidFill>
              <a:latin typeface="Batang"/>
              <a:ea typeface="Batang"/>
              <a:cs typeface="Batang"/>
              <a:sym typeface="Batang"/>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p12:notes"/>
          <p:cNvSpPr/>
          <p:nvPr>
            <p:ph idx="2" type="sldImg"/>
          </p:nvPr>
        </p:nvSpPr>
        <p:spPr>
          <a:xfrm>
            <a:off x="685800" y="1143000"/>
            <a:ext cx="5486040" cy="308592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06" name="Google Shape;306;p12:notes"/>
          <p:cNvSpPr txBox="1"/>
          <p:nvPr>
            <p:ph idx="1" type="body"/>
          </p:nvPr>
        </p:nvSpPr>
        <p:spPr>
          <a:xfrm>
            <a:off x="685800" y="4400640"/>
            <a:ext cx="5486040" cy="36000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t/>
            </a:r>
            <a:endParaRPr b="0" sz="2000" strike="noStrike">
              <a:latin typeface="Noto Sans KR"/>
              <a:ea typeface="Noto Sans KR"/>
              <a:cs typeface="Noto Sans KR"/>
              <a:sym typeface="Noto Sans KR"/>
            </a:endParaRPr>
          </a:p>
        </p:txBody>
      </p:sp>
      <p:sp>
        <p:nvSpPr>
          <p:cNvPr id="307" name="Google Shape;307;p12:notes"/>
          <p:cNvSpPr txBox="1"/>
          <p:nvPr>
            <p:ph idx="12" type="sldNum"/>
          </p:nvPr>
        </p:nvSpPr>
        <p:spPr>
          <a:xfrm>
            <a:off x="3884760" y="8685360"/>
            <a:ext cx="2971440" cy="458280"/>
          </a:xfrm>
          <a:prstGeom prst="rect">
            <a:avLst/>
          </a:prstGeom>
          <a:noFill/>
          <a:ln>
            <a:noFill/>
          </a:ln>
        </p:spPr>
        <p:txBody>
          <a:bodyPr anchorCtr="0" anchor="b" bIns="0" lIns="0" spcFirstLastPara="1" rIns="0" wrap="square" tIns="0">
            <a:noAutofit/>
          </a:bodyPr>
          <a:lstStyle/>
          <a:p>
            <a:pPr indent="0" lvl="0" marL="0" marR="0" rtl="0" algn="r">
              <a:lnSpc>
                <a:spcPct val="100000"/>
              </a:lnSpc>
              <a:spcBef>
                <a:spcPts val="0"/>
              </a:spcBef>
              <a:spcAft>
                <a:spcPts val="0"/>
              </a:spcAft>
              <a:buClr>
                <a:schemeClr val="dk1"/>
              </a:buClr>
              <a:buSzPts val="1200"/>
              <a:buFont typeface="Batang"/>
              <a:buNone/>
            </a:pPr>
            <a:fld id="{00000000-1234-1234-1234-123412341234}" type="slidenum">
              <a:rPr b="0" i="0" lang="en-US" sz="1200" u="none" cap="none" strike="noStrike">
                <a:solidFill>
                  <a:schemeClr val="dk1"/>
                </a:solidFill>
                <a:latin typeface="Batang"/>
                <a:ea typeface="Batang"/>
                <a:cs typeface="Batang"/>
                <a:sym typeface="Batang"/>
              </a:rPr>
              <a:t>‹#›</a:t>
            </a:fld>
            <a:endParaRPr b="0" i="0" sz="1200" u="none" cap="none" strike="noStrike">
              <a:solidFill>
                <a:schemeClr val="dk1"/>
              </a:solidFill>
              <a:latin typeface="Batang"/>
              <a:ea typeface="Batang"/>
              <a:cs typeface="Batang"/>
              <a:sym typeface="Batang"/>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p13:notes"/>
          <p:cNvSpPr txBox="1"/>
          <p:nvPr>
            <p:ph idx="1" type="body"/>
          </p:nvPr>
        </p:nvSpPr>
        <p:spPr>
          <a:xfrm>
            <a:off x="756000" y="5078520"/>
            <a:ext cx="6047640" cy="481104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t/>
            </a:r>
            <a:endParaRPr/>
          </a:p>
        </p:txBody>
      </p:sp>
      <p:sp>
        <p:nvSpPr>
          <p:cNvPr id="325" name="Google Shape;325;p13: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p14:notes"/>
          <p:cNvSpPr/>
          <p:nvPr>
            <p:ph idx="2" type="sldImg"/>
          </p:nvPr>
        </p:nvSpPr>
        <p:spPr>
          <a:xfrm>
            <a:off x="685800" y="1143000"/>
            <a:ext cx="5486040" cy="308592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32" name="Google Shape;332;p14:notes"/>
          <p:cNvSpPr txBox="1"/>
          <p:nvPr>
            <p:ph idx="1" type="body"/>
          </p:nvPr>
        </p:nvSpPr>
        <p:spPr>
          <a:xfrm>
            <a:off x="685800" y="4400640"/>
            <a:ext cx="5486040" cy="36000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t/>
            </a:r>
            <a:endParaRPr b="0" sz="2000" strike="noStrike">
              <a:latin typeface="Noto Sans KR"/>
              <a:ea typeface="Noto Sans KR"/>
              <a:cs typeface="Noto Sans KR"/>
              <a:sym typeface="Noto Sans KR"/>
            </a:endParaRPr>
          </a:p>
        </p:txBody>
      </p:sp>
      <p:sp>
        <p:nvSpPr>
          <p:cNvPr id="333" name="Google Shape;333;p14:notes"/>
          <p:cNvSpPr txBox="1"/>
          <p:nvPr>
            <p:ph idx="12" type="sldNum"/>
          </p:nvPr>
        </p:nvSpPr>
        <p:spPr>
          <a:xfrm>
            <a:off x="3884760" y="8685360"/>
            <a:ext cx="2971440" cy="458280"/>
          </a:xfrm>
          <a:prstGeom prst="rect">
            <a:avLst/>
          </a:prstGeom>
          <a:noFill/>
          <a:ln>
            <a:noFill/>
          </a:ln>
        </p:spPr>
        <p:txBody>
          <a:bodyPr anchorCtr="0" anchor="b" bIns="0" lIns="0" spcFirstLastPara="1" rIns="0" wrap="square" tIns="0">
            <a:noAutofit/>
          </a:bodyPr>
          <a:lstStyle/>
          <a:p>
            <a:pPr indent="0" lvl="0" marL="0" marR="0" rtl="0" algn="r">
              <a:lnSpc>
                <a:spcPct val="100000"/>
              </a:lnSpc>
              <a:spcBef>
                <a:spcPts val="0"/>
              </a:spcBef>
              <a:spcAft>
                <a:spcPts val="0"/>
              </a:spcAft>
              <a:buClr>
                <a:schemeClr val="dk1"/>
              </a:buClr>
              <a:buSzPts val="1200"/>
              <a:buFont typeface="Batang"/>
              <a:buNone/>
            </a:pPr>
            <a:fld id="{00000000-1234-1234-1234-123412341234}" type="slidenum">
              <a:rPr b="0" i="0" lang="en-US" sz="1200" u="none" cap="none" strike="noStrike">
                <a:solidFill>
                  <a:schemeClr val="dk1"/>
                </a:solidFill>
                <a:latin typeface="Batang"/>
                <a:ea typeface="Batang"/>
                <a:cs typeface="Batang"/>
                <a:sym typeface="Batang"/>
              </a:rPr>
              <a:t>‹#›</a:t>
            </a:fld>
            <a:endParaRPr b="0" i="0" sz="1200" u="none" cap="none" strike="noStrike">
              <a:solidFill>
                <a:schemeClr val="dk1"/>
              </a:solidFill>
              <a:latin typeface="Batang"/>
              <a:ea typeface="Batang"/>
              <a:cs typeface="Batang"/>
              <a:sym typeface="Batang"/>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p15:notes"/>
          <p:cNvSpPr/>
          <p:nvPr>
            <p:ph idx="2" type="sldImg"/>
          </p:nvPr>
        </p:nvSpPr>
        <p:spPr>
          <a:xfrm>
            <a:off x="685800" y="1143000"/>
            <a:ext cx="5486040" cy="308592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54" name="Google Shape;354;p15:notes"/>
          <p:cNvSpPr txBox="1"/>
          <p:nvPr>
            <p:ph idx="1" type="body"/>
          </p:nvPr>
        </p:nvSpPr>
        <p:spPr>
          <a:xfrm>
            <a:off x="685800" y="4400640"/>
            <a:ext cx="5486040" cy="36000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t/>
            </a:r>
            <a:endParaRPr b="0" sz="2000" strike="noStrike">
              <a:latin typeface="Noto Sans KR"/>
              <a:ea typeface="Noto Sans KR"/>
              <a:cs typeface="Noto Sans KR"/>
              <a:sym typeface="Noto Sans KR"/>
            </a:endParaRPr>
          </a:p>
        </p:txBody>
      </p:sp>
      <p:sp>
        <p:nvSpPr>
          <p:cNvPr id="355" name="Google Shape;355;p15:notes"/>
          <p:cNvSpPr txBox="1"/>
          <p:nvPr>
            <p:ph idx="12" type="sldNum"/>
          </p:nvPr>
        </p:nvSpPr>
        <p:spPr>
          <a:xfrm>
            <a:off x="3884760" y="8685360"/>
            <a:ext cx="2971440" cy="458280"/>
          </a:xfrm>
          <a:prstGeom prst="rect">
            <a:avLst/>
          </a:prstGeom>
          <a:noFill/>
          <a:ln>
            <a:noFill/>
          </a:ln>
        </p:spPr>
        <p:txBody>
          <a:bodyPr anchorCtr="0" anchor="b" bIns="0" lIns="0" spcFirstLastPara="1" rIns="0" wrap="square" tIns="0">
            <a:noAutofit/>
          </a:bodyPr>
          <a:lstStyle/>
          <a:p>
            <a:pPr indent="0" lvl="0" marL="0" marR="0" rtl="0" algn="r">
              <a:lnSpc>
                <a:spcPct val="100000"/>
              </a:lnSpc>
              <a:spcBef>
                <a:spcPts val="0"/>
              </a:spcBef>
              <a:spcAft>
                <a:spcPts val="0"/>
              </a:spcAft>
              <a:buClr>
                <a:schemeClr val="dk1"/>
              </a:buClr>
              <a:buSzPts val="1200"/>
              <a:buFont typeface="Batang"/>
              <a:buNone/>
            </a:pPr>
            <a:fld id="{00000000-1234-1234-1234-123412341234}" type="slidenum">
              <a:rPr b="0" i="0" lang="en-US" sz="1200" u="none" cap="none" strike="noStrike">
                <a:solidFill>
                  <a:schemeClr val="dk1"/>
                </a:solidFill>
                <a:latin typeface="Batang"/>
                <a:ea typeface="Batang"/>
                <a:cs typeface="Batang"/>
                <a:sym typeface="Batang"/>
              </a:rPr>
              <a:t>‹#›</a:t>
            </a:fld>
            <a:endParaRPr b="0" i="0" sz="1200" u="none" cap="none" strike="noStrike">
              <a:solidFill>
                <a:schemeClr val="dk1"/>
              </a:solidFill>
              <a:latin typeface="Batang"/>
              <a:ea typeface="Batang"/>
              <a:cs typeface="Batang"/>
              <a:sym typeface="Batang"/>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76" name="Google Shape;376;p16:notes"/>
          <p:cNvSpPr txBox="1"/>
          <p:nvPr>
            <p:ph idx="1" type="body"/>
          </p:nvPr>
        </p:nvSpPr>
        <p:spPr>
          <a:xfrm>
            <a:off x="685800" y="4400640"/>
            <a:ext cx="5486040" cy="36000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t/>
            </a:r>
            <a:endParaRPr b="0" sz="2000" strike="noStrike">
              <a:latin typeface="Noto Sans KR"/>
              <a:ea typeface="Noto Sans KR"/>
              <a:cs typeface="Noto Sans KR"/>
              <a:sym typeface="Noto Sans KR"/>
            </a:endParaRPr>
          </a:p>
        </p:txBody>
      </p:sp>
      <p:sp>
        <p:nvSpPr>
          <p:cNvPr id="377" name="Google Shape;377;p16:notes"/>
          <p:cNvSpPr txBox="1"/>
          <p:nvPr>
            <p:ph idx="12" type="sldNum"/>
          </p:nvPr>
        </p:nvSpPr>
        <p:spPr>
          <a:xfrm>
            <a:off x="3884760" y="8685360"/>
            <a:ext cx="2971440" cy="458280"/>
          </a:xfrm>
          <a:prstGeom prst="rect">
            <a:avLst/>
          </a:prstGeom>
          <a:noFill/>
          <a:ln>
            <a:noFill/>
          </a:ln>
        </p:spPr>
        <p:txBody>
          <a:bodyPr anchorCtr="0" anchor="b" bIns="0" lIns="0" spcFirstLastPara="1" rIns="0" wrap="square" tIns="0">
            <a:noAutofit/>
          </a:bodyPr>
          <a:lstStyle/>
          <a:p>
            <a:pPr indent="0" lvl="0" marL="0" marR="0" rtl="0" algn="r">
              <a:lnSpc>
                <a:spcPct val="100000"/>
              </a:lnSpc>
              <a:spcBef>
                <a:spcPts val="0"/>
              </a:spcBef>
              <a:spcAft>
                <a:spcPts val="0"/>
              </a:spcAft>
              <a:buClr>
                <a:schemeClr val="dk1"/>
              </a:buClr>
              <a:buSzPts val="1200"/>
              <a:buFont typeface="Batang"/>
              <a:buNone/>
            </a:pPr>
            <a:fld id="{00000000-1234-1234-1234-123412341234}" type="slidenum">
              <a:rPr b="0" i="0" lang="en-US" sz="1200" u="none" cap="none" strike="noStrike">
                <a:solidFill>
                  <a:schemeClr val="dk1"/>
                </a:solidFill>
                <a:latin typeface="Batang"/>
                <a:ea typeface="Batang"/>
                <a:cs typeface="Batang"/>
                <a:sym typeface="Batang"/>
              </a:rPr>
              <a:t>‹#›</a:t>
            </a:fld>
            <a:endParaRPr b="0" i="0" sz="1200" u="none" cap="none" strike="noStrike">
              <a:solidFill>
                <a:schemeClr val="dk1"/>
              </a:solidFill>
              <a:latin typeface="Batang"/>
              <a:ea typeface="Batang"/>
              <a:cs typeface="Batang"/>
              <a:sym typeface="Batang"/>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p47:notes"/>
          <p:cNvSpPr txBox="1"/>
          <p:nvPr>
            <p:ph idx="1" type="body"/>
          </p:nvPr>
        </p:nvSpPr>
        <p:spPr>
          <a:xfrm>
            <a:off x="756000" y="5078520"/>
            <a:ext cx="6047640" cy="481104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t/>
            </a:r>
            <a:endParaRPr/>
          </a:p>
        </p:txBody>
      </p:sp>
      <p:sp>
        <p:nvSpPr>
          <p:cNvPr id="398" name="Google Shape;398;p47: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p119:notes"/>
          <p:cNvSpPr txBox="1"/>
          <p:nvPr>
            <p:ph idx="1" type="body"/>
          </p:nvPr>
        </p:nvSpPr>
        <p:spPr>
          <a:xfrm>
            <a:off x="756000" y="5078520"/>
            <a:ext cx="6047640" cy="481104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t/>
            </a:r>
            <a:endParaRPr/>
          </a:p>
        </p:txBody>
      </p:sp>
      <p:sp>
        <p:nvSpPr>
          <p:cNvPr id="405" name="Google Shape;405;p119: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p124:notes"/>
          <p:cNvSpPr txBox="1"/>
          <p:nvPr>
            <p:ph idx="1" type="body"/>
          </p:nvPr>
        </p:nvSpPr>
        <p:spPr>
          <a:xfrm>
            <a:off x="756000" y="5078520"/>
            <a:ext cx="6047640" cy="481104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t/>
            </a:r>
            <a:endParaRPr/>
          </a:p>
        </p:txBody>
      </p:sp>
      <p:sp>
        <p:nvSpPr>
          <p:cNvPr id="412" name="Google Shape;412;p124: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p2:notes"/>
          <p:cNvSpPr txBox="1"/>
          <p:nvPr>
            <p:ph idx="1" type="body"/>
          </p:nvPr>
        </p:nvSpPr>
        <p:spPr>
          <a:xfrm>
            <a:off x="756000" y="5078520"/>
            <a:ext cx="6047640" cy="481104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t/>
            </a:r>
            <a:endParaRPr/>
          </a:p>
        </p:txBody>
      </p:sp>
      <p:sp>
        <p:nvSpPr>
          <p:cNvPr id="83" name="Google Shape;83;p2: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p121:notes"/>
          <p:cNvSpPr txBox="1"/>
          <p:nvPr>
            <p:ph idx="1" type="body"/>
          </p:nvPr>
        </p:nvSpPr>
        <p:spPr>
          <a:xfrm>
            <a:off x="756000" y="5078520"/>
            <a:ext cx="6047640" cy="481104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t/>
            </a:r>
            <a:endParaRPr/>
          </a:p>
        </p:txBody>
      </p:sp>
      <p:sp>
        <p:nvSpPr>
          <p:cNvPr id="433" name="Google Shape;433;p121: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p120:notes"/>
          <p:cNvSpPr txBox="1"/>
          <p:nvPr>
            <p:ph idx="1" type="body"/>
          </p:nvPr>
        </p:nvSpPr>
        <p:spPr>
          <a:xfrm>
            <a:off x="756000" y="5078520"/>
            <a:ext cx="6047640" cy="481104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t/>
            </a:r>
            <a:endParaRPr/>
          </a:p>
        </p:txBody>
      </p:sp>
      <p:sp>
        <p:nvSpPr>
          <p:cNvPr id="454" name="Google Shape;454;p120: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p122:notes"/>
          <p:cNvSpPr txBox="1"/>
          <p:nvPr>
            <p:ph idx="1" type="body"/>
          </p:nvPr>
        </p:nvSpPr>
        <p:spPr>
          <a:xfrm>
            <a:off x="756000" y="5078520"/>
            <a:ext cx="6047640" cy="481104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t/>
            </a:r>
            <a:endParaRPr/>
          </a:p>
        </p:txBody>
      </p:sp>
      <p:sp>
        <p:nvSpPr>
          <p:cNvPr id="475" name="Google Shape;475;p122: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p123:notes"/>
          <p:cNvSpPr txBox="1"/>
          <p:nvPr>
            <p:ph idx="1" type="body"/>
          </p:nvPr>
        </p:nvSpPr>
        <p:spPr>
          <a:xfrm>
            <a:off x="756000" y="5078520"/>
            <a:ext cx="6047640" cy="481104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t/>
            </a:r>
            <a:endParaRPr/>
          </a:p>
        </p:txBody>
      </p:sp>
      <p:sp>
        <p:nvSpPr>
          <p:cNvPr id="496" name="Google Shape;496;p123: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p125:notes"/>
          <p:cNvSpPr txBox="1"/>
          <p:nvPr>
            <p:ph idx="1" type="body"/>
          </p:nvPr>
        </p:nvSpPr>
        <p:spPr>
          <a:xfrm>
            <a:off x="756000" y="5078520"/>
            <a:ext cx="6047640" cy="481104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t/>
            </a:r>
            <a:endParaRPr/>
          </a:p>
        </p:txBody>
      </p:sp>
      <p:sp>
        <p:nvSpPr>
          <p:cNvPr id="517" name="Google Shape;517;p125: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 name="Shape 536"/>
        <p:cNvGrpSpPr/>
        <p:nvPr/>
      </p:nvGrpSpPr>
      <p:grpSpPr>
        <a:xfrm>
          <a:off x="0" y="0"/>
          <a:ext cx="0" cy="0"/>
          <a:chOff x="0" y="0"/>
          <a:chExt cx="0" cy="0"/>
        </a:xfrm>
      </p:grpSpPr>
      <p:sp>
        <p:nvSpPr>
          <p:cNvPr id="537" name="Google Shape;537;p126:notes"/>
          <p:cNvSpPr txBox="1"/>
          <p:nvPr>
            <p:ph idx="1" type="body"/>
          </p:nvPr>
        </p:nvSpPr>
        <p:spPr>
          <a:xfrm>
            <a:off x="756000" y="5078520"/>
            <a:ext cx="6047640" cy="481104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t/>
            </a:r>
            <a:endParaRPr/>
          </a:p>
        </p:txBody>
      </p:sp>
      <p:sp>
        <p:nvSpPr>
          <p:cNvPr id="538" name="Google Shape;538;p126: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p3:notes"/>
          <p:cNvSpPr txBox="1"/>
          <p:nvPr>
            <p:ph idx="1" type="body"/>
          </p:nvPr>
        </p:nvSpPr>
        <p:spPr>
          <a:xfrm>
            <a:off x="756000" y="5078520"/>
            <a:ext cx="6047640" cy="481104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t/>
            </a:r>
            <a:endParaRPr/>
          </a:p>
        </p:txBody>
      </p:sp>
      <p:sp>
        <p:nvSpPr>
          <p:cNvPr id="113" name="Google Shape;113;p3: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p4:notes"/>
          <p:cNvSpPr txBox="1"/>
          <p:nvPr>
            <p:ph idx="1" type="body"/>
          </p:nvPr>
        </p:nvSpPr>
        <p:spPr>
          <a:xfrm>
            <a:off x="756000" y="5078520"/>
            <a:ext cx="6047640" cy="481104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t/>
            </a:r>
            <a:endParaRPr/>
          </a:p>
        </p:txBody>
      </p:sp>
      <p:sp>
        <p:nvSpPr>
          <p:cNvPr id="120" name="Google Shape;120;p4:notes"/>
          <p:cNvSpPr/>
          <p:nvPr>
            <p:ph idx="2" type="sldImg"/>
          </p:nvPr>
        </p:nvSpPr>
        <p:spPr>
          <a:xfrm>
            <a:off x="217488" y="812800"/>
            <a:ext cx="7124700" cy="4008438"/>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p5:notes"/>
          <p:cNvSpPr txBox="1"/>
          <p:nvPr>
            <p:ph idx="1" type="body"/>
          </p:nvPr>
        </p:nvSpPr>
        <p:spPr>
          <a:xfrm>
            <a:off x="756000" y="5078520"/>
            <a:ext cx="6047640" cy="481104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t/>
            </a:r>
            <a:endParaRPr/>
          </a:p>
        </p:txBody>
      </p:sp>
      <p:sp>
        <p:nvSpPr>
          <p:cNvPr id="140" name="Google Shape;140;p5:notes"/>
          <p:cNvSpPr/>
          <p:nvPr>
            <p:ph idx="2" type="sldImg"/>
          </p:nvPr>
        </p:nvSpPr>
        <p:spPr>
          <a:xfrm>
            <a:off x="217488" y="812800"/>
            <a:ext cx="7124700" cy="4008438"/>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p6:notes"/>
          <p:cNvSpPr txBox="1"/>
          <p:nvPr>
            <p:ph idx="1" type="body"/>
          </p:nvPr>
        </p:nvSpPr>
        <p:spPr>
          <a:xfrm>
            <a:off x="756000" y="5078520"/>
            <a:ext cx="6047640" cy="481104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t/>
            </a:r>
            <a:endParaRPr/>
          </a:p>
        </p:txBody>
      </p:sp>
      <p:sp>
        <p:nvSpPr>
          <p:cNvPr id="159" name="Google Shape;159;p6:notes"/>
          <p:cNvSpPr/>
          <p:nvPr>
            <p:ph idx="2" type="sldImg"/>
          </p:nvPr>
        </p:nvSpPr>
        <p:spPr>
          <a:xfrm>
            <a:off x="217488" y="812800"/>
            <a:ext cx="7124700" cy="4008438"/>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p7:notes"/>
          <p:cNvSpPr txBox="1"/>
          <p:nvPr>
            <p:ph idx="1" type="body"/>
          </p:nvPr>
        </p:nvSpPr>
        <p:spPr>
          <a:xfrm>
            <a:off x="756000" y="5078520"/>
            <a:ext cx="6047640" cy="481104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t/>
            </a:r>
            <a:endParaRPr/>
          </a:p>
        </p:txBody>
      </p:sp>
      <p:sp>
        <p:nvSpPr>
          <p:cNvPr id="183" name="Google Shape;183;p7:notes"/>
          <p:cNvSpPr/>
          <p:nvPr>
            <p:ph idx="2" type="sldImg"/>
          </p:nvPr>
        </p:nvSpPr>
        <p:spPr>
          <a:xfrm>
            <a:off x="217488" y="812800"/>
            <a:ext cx="7124700" cy="4008438"/>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05" name="Google Shape;205;p8:notes"/>
          <p:cNvSpPr txBox="1"/>
          <p:nvPr>
            <p:ph idx="1" type="body"/>
          </p:nvPr>
        </p:nvSpPr>
        <p:spPr>
          <a:xfrm>
            <a:off x="685800" y="4400640"/>
            <a:ext cx="5486040" cy="36000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t/>
            </a:r>
            <a:endParaRPr b="0" sz="2000" strike="noStrike">
              <a:latin typeface="Noto Sans KR"/>
              <a:ea typeface="Noto Sans KR"/>
              <a:cs typeface="Noto Sans KR"/>
              <a:sym typeface="Noto Sans KR"/>
            </a:endParaRPr>
          </a:p>
        </p:txBody>
      </p:sp>
      <p:sp>
        <p:nvSpPr>
          <p:cNvPr id="206" name="Google Shape;206;p8:notes"/>
          <p:cNvSpPr txBox="1"/>
          <p:nvPr>
            <p:ph idx="12" type="sldNum"/>
          </p:nvPr>
        </p:nvSpPr>
        <p:spPr>
          <a:xfrm>
            <a:off x="3884760" y="8685360"/>
            <a:ext cx="2971440" cy="458280"/>
          </a:xfrm>
          <a:prstGeom prst="rect">
            <a:avLst/>
          </a:prstGeom>
          <a:noFill/>
          <a:ln>
            <a:noFill/>
          </a:ln>
        </p:spPr>
        <p:txBody>
          <a:bodyPr anchorCtr="0" anchor="b" bIns="0" lIns="0" spcFirstLastPara="1" rIns="0" wrap="square" tIns="0">
            <a:noAutofit/>
          </a:bodyPr>
          <a:lstStyle/>
          <a:p>
            <a:pPr indent="0" lvl="0" marL="0" marR="0" rtl="0" algn="r">
              <a:lnSpc>
                <a:spcPct val="100000"/>
              </a:lnSpc>
              <a:spcBef>
                <a:spcPts val="0"/>
              </a:spcBef>
              <a:spcAft>
                <a:spcPts val="0"/>
              </a:spcAft>
              <a:buClr>
                <a:schemeClr val="dk1"/>
              </a:buClr>
              <a:buSzPts val="1200"/>
              <a:buFont typeface="Batang"/>
              <a:buNone/>
            </a:pPr>
            <a:fld id="{00000000-1234-1234-1234-123412341234}" type="slidenum">
              <a:rPr b="0" i="0" lang="en-US" sz="1200" u="none" cap="none" strike="noStrike">
                <a:solidFill>
                  <a:schemeClr val="dk1"/>
                </a:solidFill>
                <a:latin typeface="Batang"/>
                <a:ea typeface="Batang"/>
                <a:cs typeface="Batang"/>
                <a:sym typeface="Batang"/>
              </a:rPr>
              <a:t>‹#›</a:t>
            </a:fld>
            <a:endParaRPr b="0" i="0" sz="1200" u="none" cap="none" strike="noStrike">
              <a:solidFill>
                <a:schemeClr val="dk1"/>
              </a:solidFill>
              <a:latin typeface="Batang"/>
              <a:ea typeface="Batang"/>
              <a:cs typeface="Batang"/>
              <a:sym typeface="Batang"/>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25" name="Google Shape;225;p9:notes"/>
          <p:cNvSpPr txBox="1"/>
          <p:nvPr>
            <p:ph idx="1" type="body"/>
          </p:nvPr>
        </p:nvSpPr>
        <p:spPr>
          <a:xfrm>
            <a:off x="685800" y="4400640"/>
            <a:ext cx="5486040" cy="36000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t/>
            </a:r>
            <a:endParaRPr b="0" sz="2000" strike="noStrike">
              <a:latin typeface="Noto Sans KR"/>
              <a:ea typeface="Noto Sans KR"/>
              <a:cs typeface="Noto Sans KR"/>
              <a:sym typeface="Noto Sans KR"/>
            </a:endParaRPr>
          </a:p>
        </p:txBody>
      </p:sp>
      <p:sp>
        <p:nvSpPr>
          <p:cNvPr id="226" name="Google Shape;226;p9:notes"/>
          <p:cNvSpPr txBox="1"/>
          <p:nvPr>
            <p:ph idx="12" type="sldNum"/>
          </p:nvPr>
        </p:nvSpPr>
        <p:spPr>
          <a:xfrm>
            <a:off x="3884760" y="8685360"/>
            <a:ext cx="2971440" cy="458280"/>
          </a:xfrm>
          <a:prstGeom prst="rect">
            <a:avLst/>
          </a:prstGeom>
          <a:noFill/>
          <a:ln>
            <a:noFill/>
          </a:ln>
        </p:spPr>
        <p:txBody>
          <a:bodyPr anchorCtr="0" anchor="b" bIns="0" lIns="0" spcFirstLastPara="1" rIns="0" wrap="square" tIns="0">
            <a:noAutofit/>
          </a:bodyPr>
          <a:lstStyle/>
          <a:p>
            <a:pPr indent="0" lvl="0" marL="0" marR="0" rtl="0" algn="r">
              <a:lnSpc>
                <a:spcPct val="100000"/>
              </a:lnSpc>
              <a:spcBef>
                <a:spcPts val="0"/>
              </a:spcBef>
              <a:spcAft>
                <a:spcPts val="0"/>
              </a:spcAft>
              <a:buClr>
                <a:schemeClr val="dk1"/>
              </a:buClr>
              <a:buSzPts val="1200"/>
              <a:buFont typeface="Batang"/>
              <a:buNone/>
            </a:pPr>
            <a:fld id="{00000000-1234-1234-1234-123412341234}" type="slidenum">
              <a:rPr b="0" i="0" lang="en-US" sz="1200" u="none" cap="none" strike="noStrike">
                <a:solidFill>
                  <a:schemeClr val="dk1"/>
                </a:solidFill>
                <a:latin typeface="Batang"/>
                <a:ea typeface="Batang"/>
                <a:cs typeface="Batang"/>
                <a:sym typeface="Batang"/>
              </a:rPr>
              <a:t>‹#›</a:t>
            </a:fld>
            <a:endParaRPr b="0" i="0" sz="1200" u="none" cap="none" strike="noStrike">
              <a:solidFill>
                <a:schemeClr val="dk1"/>
              </a:solidFill>
              <a:latin typeface="Batang"/>
              <a:ea typeface="Batang"/>
              <a:cs typeface="Batang"/>
              <a:sym typeface="Batang"/>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12" name="Shape 12"/>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over Content" type="objOverTx">
  <p:cSld name="OBJECT_OVER_TEXT">
    <p:spTree>
      <p:nvGrpSpPr>
        <p:cNvPr id="42" name="Shape 42"/>
        <p:cNvGrpSpPr/>
        <p:nvPr/>
      </p:nvGrpSpPr>
      <p:grpSpPr>
        <a:xfrm>
          <a:off x="0" y="0"/>
          <a:ext cx="0" cy="0"/>
          <a:chOff x="0" y="0"/>
          <a:chExt cx="0" cy="0"/>
        </a:xfrm>
      </p:grpSpPr>
      <p:sp>
        <p:nvSpPr>
          <p:cNvPr id="43" name="Google Shape;43;p137"/>
          <p:cNvSpPr txBox="1"/>
          <p:nvPr>
            <p:ph type="title"/>
          </p:nvPr>
        </p:nvSpPr>
        <p:spPr>
          <a:xfrm>
            <a:off x="609480" y="273600"/>
            <a:ext cx="10972440" cy="114480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4" name="Google Shape;44;p137"/>
          <p:cNvSpPr txBox="1"/>
          <p:nvPr>
            <p:ph idx="1" type="body"/>
          </p:nvPr>
        </p:nvSpPr>
        <p:spPr>
          <a:xfrm>
            <a:off x="609480" y="1604520"/>
            <a:ext cx="10972440" cy="18968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 name="Google Shape;45;p137"/>
          <p:cNvSpPr txBox="1"/>
          <p:nvPr>
            <p:ph idx="2" type="body"/>
          </p:nvPr>
        </p:nvSpPr>
        <p:spPr>
          <a:xfrm>
            <a:off x="609480" y="3682080"/>
            <a:ext cx="10972440" cy="18968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Content" type="fourObj">
  <p:cSld name="FOUR_OBJECTS">
    <p:spTree>
      <p:nvGrpSpPr>
        <p:cNvPr id="46" name="Shape 46"/>
        <p:cNvGrpSpPr/>
        <p:nvPr/>
      </p:nvGrpSpPr>
      <p:grpSpPr>
        <a:xfrm>
          <a:off x="0" y="0"/>
          <a:ext cx="0" cy="0"/>
          <a:chOff x="0" y="0"/>
          <a:chExt cx="0" cy="0"/>
        </a:xfrm>
      </p:grpSpPr>
      <p:sp>
        <p:nvSpPr>
          <p:cNvPr id="47" name="Google Shape;47;p138"/>
          <p:cNvSpPr txBox="1"/>
          <p:nvPr>
            <p:ph type="title"/>
          </p:nvPr>
        </p:nvSpPr>
        <p:spPr>
          <a:xfrm>
            <a:off x="609480" y="273600"/>
            <a:ext cx="10972440" cy="114480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138"/>
          <p:cNvSpPr txBox="1"/>
          <p:nvPr>
            <p:ph idx="1" type="body"/>
          </p:nvPr>
        </p:nvSpPr>
        <p:spPr>
          <a:xfrm>
            <a:off x="609480" y="1604520"/>
            <a:ext cx="5354280" cy="18968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 name="Google Shape;49;p138"/>
          <p:cNvSpPr txBox="1"/>
          <p:nvPr>
            <p:ph idx="2" type="body"/>
          </p:nvPr>
        </p:nvSpPr>
        <p:spPr>
          <a:xfrm>
            <a:off x="6231960" y="1604520"/>
            <a:ext cx="5354280" cy="18968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 name="Google Shape;50;p138"/>
          <p:cNvSpPr txBox="1"/>
          <p:nvPr>
            <p:ph idx="3" type="body"/>
          </p:nvPr>
        </p:nvSpPr>
        <p:spPr>
          <a:xfrm>
            <a:off x="609480" y="3682080"/>
            <a:ext cx="5354280" cy="18968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 name="Google Shape;51;p138"/>
          <p:cNvSpPr txBox="1"/>
          <p:nvPr>
            <p:ph idx="4" type="body"/>
          </p:nvPr>
        </p:nvSpPr>
        <p:spPr>
          <a:xfrm>
            <a:off x="6231960" y="3682080"/>
            <a:ext cx="5354280" cy="18968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6 Content">
  <p:cSld name="Title, 6 Content">
    <p:spTree>
      <p:nvGrpSpPr>
        <p:cNvPr id="52" name="Shape 52"/>
        <p:cNvGrpSpPr/>
        <p:nvPr/>
      </p:nvGrpSpPr>
      <p:grpSpPr>
        <a:xfrm>
          <a:off x="0" y="0"/>
          <a:ext cx="0" cy="0"/>
          <a:chOff x="0" y="0"/>
          <a:chExt cx="0" cy="0"/>
        </a:xfrm>
      </p:grpSpPr>
      <p:sp>
        <p:nvSpPr>
          <p:cNvPr id="53" name="Google Shape;53;p139"/>
          <p:cNvSpPr txBox="1"/>
          <p:nvPr>
            <p:ph type="title"/>
          </p:nvPr>
        </p:nvSpPr>
        <p:spPr>
          <a:xfrm>
            <a:off x="609480" y="273600"/>
            <a:ext cx="10972440" cy="114480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 name="Google Shape;54;p139"/>
          <p:cNvSpPr txBox="1"/>
          <p:nvPr>
            <p:ph idx="1" type="body"/>
          </p:nvPr>
        </p:nvSpPr>
        <p:spPr>
          <a:xfrm>
            <a:off x="609480" y="1604520"/>
            <a:ext cx="3533040" cy="18968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5" name="Google Shape;55;p139"/>
          <p:cNvSpPr txBox="1"/>
          <p:nvPr>
            <p:ph idx="2" type="body"/>
          </p:nvPr>
        </p:nvSpPr>
        <p:spPr>
          <a:xfrm>
            <a:off x="4319640" y="1604520"/>
            <a:ext cx="3533040" cy="18968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 name="Google Shape;56;p139"/>
          <p:cNvSpPr txBox="1"/>
          <p:nvPr>
            <p:ph idx="3" type="body"/>
          </p:nvPr>
        </p:nvSpPr>
        <p:spPr>
          <a:xfrm>
            <a:off x="8029800" y="1604520"/>
            <a:ext cx="3533040" cy="18968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 name="Google Shape;57;p139"/>
          <p:cNvSpPr txBox="1"/>
          <p:nvPr>
            <p:ph idx="4" type="body"/>
          </p:nvPr>
        </p:nvSpPr>
        <p:spPr>
          <a:xfrm>
            <a:off x="609480" y="3682080"/>
            <a:ext cx="3533040" cy="18968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 name="Google Shape;58;p139"/>
          <p:cNvSpPr txBox="1"/>
          <p:nvPr>
            <p:ph idx="5" type="body"/>
          </p:nvPr>
        </p:nvSpPr>
        <p:spPr>
          <a:xfrm>
            <a:off x="4319640" y="3682080"/>
            <a:ext cx="3533040" cy="18968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 name="Google Shape;59;p139"/>
          <p:cNvSpPr txBox="1"/>
          <p:nvPr>
            <p:ph idx="6" type="body"/>
          </p:nvPr>
        </p:nvSpPr>
        <p:spPr>
          <a:xfrm>
            <a:off x="8029800" y="3682080"/>
            <a:ext cx="3533040" cy="18968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x">
  <p:cSld name="TITLE_AND_BODY">
    <p:spTree>
      <p:nvGrpSpPr>
        <p:cNvPr id="13" name="Shape 13"/>
        <p:cNvGrpSpPr/>
        <p:nvPr/>
      </p:nvGrpSpPr>
      <p:grpSpPr>
        <a:xfrm>
          <a:off x="0" y="0"/>
          <a:ext cx="0" cy="0"/>
          <a:chOff x="0" y="0"/>
          <a:chExt cx="0" cy="0"/>
        </a:xfrm>
      </p:grpSpPr>
      <p:sp>
        <p:nvSpPr>
          <p:cNvPr id="14" name="Google Shape;14;p129"/>
          <p:cNvSpPr txBox="1"/>
          <p:nvPr>
            <p:ph type="title"/>
          </p:nvPr>
        </p:nvSpPr>
        <p:spPr>
          <a:xfrm>
            <a:off x="609480" y="273600"/>
            <a:ext cx="10972440" cy="114480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 name="Google Shape;15;p129"/>
          <p:cNvSpPr txBox="1"/>
          <p:nvPr>
            <p:ph idx="1" type="subTitle"/>
          </p:nvPr>
        </p:nvSpPr>
        <p:spPr>
          <a:xfrm>
            <a:off x="609480" y="1604520"/>
            <a:ext cx="10972440" cy="3977280"/>
          </a:xfrm>
          <a:prstGeom prst="rect">
            <a:avLst/>
          </a:prstGeom>
          <a:noFill/>
          <a:ln>
            <a:noFill/>
          </a:ln>
        </p:spPr>
        <p:txBody>
          <a:bodyPr anchorCtr="0" anchor="ctr" bIns="0" lIns="0" spcFirstLastPara="1" rIns="0" wrap="square" tIns="0">
            <a:noAutofit/>
          </a:bodyPr>
          <a:lstStyle>
            <a:lvl1pPr lvl="0" algn="l">
              <a:lnSpc>
                <a:spcPct val="90000"/>
              </a:lnSpc>
              <a:spcBef>
                <a:spcPts val="1000"/>
              </a:spcBef>
              <a:spcAft>
                <a:spcPts val="0"/>
              </a:spcAft>
              <a:buClr>
                <a:schemeClr val="dk1"/>
              </a:buClr>
              <a:buSzPts val="1800"/>
              <a:buChar char="•"/>
              <a:defRPr/>
            </a:lvl1pPr>
            <a:lvl2pPr lvl="1" algn="l">
              <a:lnSpc>
                <a:spcPct val="90000"/>
              </a:lnSpc>
              <a:spcBef>
                <a:spcPts val="500"/>
              </a:spcBef>
              <a:spcAft>
                <a:spcPts val="0"/>
              </a:spcAft>
              <a:buClr>
                <a:schemeClr val="dk1"/>
              </a:buClr>
              <a:buSzPts val="1800"/>
              <a:buChar char="•"/>
              <a:defRPr/>
            </a:lvl2pPr>
            <a:lvl3pPr lvl="2" algn="l">
              <a:lnSpc>
                <a:spcPct val="90000"/>
              </a:lnSpc>
              <a:spcBef>
                <a:spcPts val="500"/>
              </a:spcBef>
              <a:spcAft>
                <a:spcPts val="0"/>
              </a:spcAft>
              <a:buClr>
                <a:schemeClr val="dk1"/>
              </a:buClr>
              <a:buSzPts val="1800"/>
              <a:buChar char="•"/>
              <a:defRPr/>
            </a:lvl3pPr>
            <a:lvl4pPr lvl="3" algn="l">
              <a:lnSpc>
                <a:spcPct val="90000"/>
              </a:lnSpc>
              <a:spcBef>
                <a:spcPts val="500"/>
              </a:spcBef>
              <a:spcAft>
                <a:spcPts val="0"/>
              </a:spcAft>
              <a:buClr>
                <a:schemeClr val="dk1"/>
              </a:buClr>
              <a:buSzPts val="1800"/>
              <a:buChar char="•"/>
              <a:defRPr/>
            </a:lvl4pPr>
            <a:lvl5pPr lvl="4" algn="l">
              <a:lnSpc>
                <a:spcPct val="90000"/>
              </a:lnSpc>
              <a:spcBef>
                <a:spcPts val="50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type="obj">
  <p:cSld name="OBJECT">
    <p:spTree>
      <p:nvGrpSpPr>
        <p:cNvPr id="16" name="Shape 16"/>
        <p:cNvGrpSpPr/>
        <p:nvPr/>
      </p:nvGrpSpPr>
      <p:grpSpPr>
        <a:xfrm>
          <a:off x="0" y="0"/>
          <a:ext cx="0" cy="0"/>
          <a:chOff x="0" y="0"/>
          <a:chExt cx="0" cy="0"/>
        </a:xfrm>
      </p:grpSpPr>
      <p:sp>
        <p:nvSpPr>
          <p:cNvPr id="17" name="Google Shape;17;p130"/>
          <p:cNvSpPr txBox="1"/>
          <p:nvPr>
            <p:ph type="title"/>
          </p:nvPr>
        </p:nvSpPr>
        <p:spPr>
          <a:xfrm>
            <a:off x="609480" y="273600"/>
            <a:ext cx="10972440" cy="114480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 name="Google Shape;18;p130"/>
          <p:cNvSpPr txBox="1"/>
          <p:nvPr>
            <p:ph idx="1" type="body"/>
          </p:nvPr>
        </p:nvSpPr>
        <p:spPr>
          <a:xfrm>
            <a:off x="609480" y="1604520"/>
            <a:ext cx="10972440" cy="397728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type="twoObj">
  <p:cSld name="TWO_OBJECTS">
    <p:spTree>
      <p:nvGrpSpPr>
        <p:cNvPr id="19" name="Shape 19"/>
        <p:cNvGrpSpPr/>
        <p:nvPr/>
      </p:nvGrpSpPr>
      <p:grpSpPr>
        <a:xfrm>
          <a:off x="0" y="0"/>
          <a:ext cx="0" cy="0"/>
          <a:chOff x="0" y="0"/>
          <a:chExt cx="0" cy="0"/>
        </a:xfrm>
      </p:grpSpPr>
      <p:sp>
        <p:nvSpPr>
          <p:cNvPr id="20" name="Google Shape;20;p131"/>
          <p:cNvSpPr txBox="1"/>
          <p:nvPr>
            <p:ph type="title"/>
          </p:nvPr>
        </p:nvSpPr>
        <p:spPr>
          <a:xfrm>
            <a:off x="609480" y="273600"/>
            <a:ext cx="10972440" cy="114480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 name="Google Shape;21;p131"/>
          <p:cNvSpPr txBox="1"/>
          <p:nvPr>
            <p:ph idx="1" type="body"/>
          </p:nvPr>
        </p:nvSpPr>
        <p:spPr>
          <a:xfrm>
            <a:off x="609480" y="1604520"/>
            <a:ext cx="5354280" cy="397728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 name="Google Shape;22;p131"/>
          <p:cNvSpPr txBox="1"/>
          <p:nvPr>
            <p:ph idx="2" type="body"/>
          </p:nvPr>
        </p:nvSpPr>
        <p:spPr>
          <a:xfrm>
            <a:off x="6231960" y="1604520"/>
            <a:ext cx="5354280" cy="397728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3" name="Shape 23"/>
        <p:cNvGrpSpPr/>
        <p:nvPr/>
      </p:nvGrpSpPr>
      <p:grpSpPr>
        <a:xfrm>
          <a:off x="0" y="0"/>
          <a:ext cx="0" cy="0"/>
          <a:chOff x="0" y="0"/>
          <a:chExt cx="0" cy="0"/>
        </a:xfrm>
      </p:grpSpPr>
      <p:sp>
        <p:nvSpPr>
          <p:cNvPr id="24" name="Google Shape;24;p132"/>
          <p:cNvSpPr txBox="1"/>
          <p:nvPr>
            <p:ph type="title"/>
          </p:nvPr>
        </p:nvSpPr>
        <p:spPr>
          <a:xfrm>
            <a:off x="609480" y="273600"/>
            <a:ext cx="10972440" cy="114480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ntered Text" type="objOnly">
  <p:cSld name="OBJECT_ONLY">
    <p:spTree>
      <p:nvGrpSpPr>
        <p:cNvPr id="25" name="Shape 25"/>
        <p:cNvGrpSpPr/>
        <p:nvPr/>
      </p:nvGrpSpPr>
      <p:grpSpPr>
        <a:xfrm>
          <a:off x="0" y="0"/>
          <a:ext cx="0" cy="0"/>
          <a:chOff x="0" y="0"/>
          <a:chExt cx="0" cy="0"/>
        </a:xfrm>
      </p:grpSpPr>
      <p:sp>
        <p:nvSpPr>
          <p:cNvPr id="26" name="Google Shape;26;p133"/>
          <p:cNvSpPr txBox="1"/>
          <p:nvPr>
            <p:ph idx="1" type="subTitle"/>
          </p:nvPr>
        </p:nvSpPr>
        <p:spPr>
          <a:xfrm>
            <a:off x="609480" y="273600"/>
            <a:ext cx="10972440" cy="5307840"/>
          </a:xfrm>
          <a:prstGeom prst="rect">
            <a:avLst/>
          </a:prstGeom>
          <a:noFill/>
          <a:ln>
            <a:noFill/>
          </a:ln>
        </p:spPr>
        <p:txBody>
          <a:bodyPr anchorCtr="0" anchor="ctr" bIns="0" lIns="0" spcFirstLastPara="1" rIns="0" wrap="square" tIns="0">
            <a:noAutofit/>
          </a:bodyPr>
          <a:lstStyle>
            <a:lvl1pPr lvl="0" algn="l">
              <a:lnSpc>
                <a:spcPct val="90000"/>
              </a:lnSpc>
              <a:spcBef>
                <a:spcPts val="1000"/>
              </a:spcBef>
              <a:spcAft>
                <a:spcPts val="0"/>
              </a:spcAft>
              <a:buClr>
                <a:schemeClr val="dk1"/>
              </a:buClr>
              <a:buSzPts val="1800"/>
              <a:buChar char="•"/>
              <a:defRPr/>
            </a:lvl1pPr>
            <a:lvl2pPr lvl="1" algn="l">
              <a:lnSpc>
                <a:spcPct val="90000"/>
              </a:lnSpc>
              <a:spcBef>
                <a:spcPts val="500"/>
              </a:spcBef>
              <a:spcAft>
                <a:spcPts val="0"/>
              </a:spcAft>
              <a:buClr>
                <a:schemeClr val="dk1"/>
              </a:buClr>
              <a:buSzPts val="1800"/>
              <a:buChar char="•"/>
              <a:defRPr/>
            </a:lvl2pPr>
            <a:lvl3pPr lvl="2" algn="l">
              <a:lnSpc>
                <a:spcPct val="90000"/>
              </a:lnSpc>
              <a:spcBef>
                <a:spcPts val="500"/>
              </a:spcBef>
              <a:spcAft>
                <a:spcPts val="0"/>
              </a:spcAft>
              <a:buClr>
                <a:schemeClr val="dk1"/>
              </a:buClr>
              <a:buSzPts val="1800"/>
              <a:buChar char="•"/>
              <a:defRPr/>
            </a:lvl3pPr>
            <a:lvl4pPr lvl="3" algn="l">
              <a:lnSpc>
                <a:spcPct val="90000"/>
              </a:lnSpc>
              <a:spcBef>
                <a:spcPts val="500"/>
              </a:spcBef>
              <a:spcAft>
                <a:spcPts val="0"/>
              </a:spcAft>
              <a:buClr>
                <a:schemeClr val="dk1"/>
              </a:buClr>
              <a:buSzPts val="1800"/>
              <a:buChar char="•"/>
              <a:defRPr/>
            </a:lvl4pPr>
            <a:lvl5pPr lvl="4" algn="l">
              <a:lnSpc>
                <a:spcPct val="90000"/>
              </a:lnSpc>
              <a:spcBef>
                <a:spcPts val="50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and Content" type="twoObjAndObj">
  <p:cSld name="TWO_OBJECTS_AND_OBJECT">
    <p:spTree>
      <p:nvGrpSpPr>
        <p:cNvPr id="27" name="Shape 27"/>
        <p:cNvGrpSpPr/>
        <p:nvPr/>
      </p:nvGrpSpPr>
      <p:grpSpPr>
        <a:xfrm>
          <a:off x="0" y="0"/>
          <a:ext cx="0" cy="0"/>
          <a:chOff x="0" y="0"/>
          <a:chExt cx="0" cy="0"/>
        </a:xfrm>
      </p:grpSpPr>
      <p:sp>
        <p:nvSpPr>
          <p:cNvPr id="28" name="Google Shape;28;p134"/>
          <p:cNvSpPr txBox="1"/>
          <p:nvPr>
            <p:ph type="title"/>
          </p:nvPr>
        </p:nvSpPr>
        <p:spPr>
          <a:xfrm>
            <a:off x="609480" y="273600"/>
            <a:ext cx="10972440" cy="114480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 name="Google Shape;29;p134"/>
          <p:cNvSpPr txBox="1"/>
          <p:nvPr>
            <p:ph idx="1" type="body"/>
          </p:nvPr>
        </p:nvSpPr>
        <p:spPr>
          <a:xfrm>
            <a:off x="609480" y="1604520"/>
            <a:ext cx="5354280" cy="18968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 name="Google Shape;30;p134"/>
          <p:cNvSpPr txBox="1"/>
          <p:nvPr>
            <p:ph idx="2" type="body"/>
          </p:nvPr>
        </p:nvSpPr>
        <p:spPr>
          <a:xfrm>
            <a:off x="6231960" y="1604520"/>
            <a:ext cx="5354280" cy="397728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 name="Google Shape;31;p134"/>
          <p:cNvSpPr txBox="1"/>
          <p:nvPr>
            <p:ph idx="3" type="body"/>
          </p:nvPr>
        </p:nvSpPr>
        <p:spPr>
          <a:xfrm>
            <a:off x="609480" y="3682080"/>
            <a:ext cx="5354280" cy="18968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32" name="Shape 32"/>
        <p:cNvGrpSpPr/>
        <p:nvPr/>
      </p:nvGrpSpPr>
      <p:grpSpPr>
        <a:xfrm>
          <a:off x="0" y="0"/>
          <a:ext cx="0" cy="0"/>
          <a:chOff x="0" y="0"/>
          <a:chExt cx="0" cy="0"/>
        </a:xfrm>
      </p:grpSpPr>
      <p:sp>
        <p:nvSpPr>
          <p:cNvPr id="33" name="Google Shape;33;p135"/>
          <p:cNvSpPr txBox="1"/>
          <p:nvPr>
            <p:ph type="title"/>
          </p:nvPr>
        </p:nvSpPr>
        <p:spPr>
          <a:xfrm>
            <a:off x="609480" y="273600"/>
            <a:ext cx="10972440" cy="114480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4" name="Google Shape;34;p135"/>
          <p:cNvSpPr txBox="1"/>
          <p:nvPr>
            <p:ph idx="1" type="body"/>
          </p:nvPr>
        </p:nvSpPr>
        <p:spPr>
          <a:xfrm>
            <a:off x="609480" y="1604520"/>
            <a:ext cx="5354280" cy="397728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 name="Google Shape;35;p135"/>
          <p:cNvSpPr txBox="1"/>
          <p:nvPr>
            <p:ph idx="2" type="body"/>
          </p:nvPr>
        </p:nvSpPr>
        <p:spPr>
          <a:xfrm>
            <a:off x="6231960" y="1604520"/>
            <a:ext cx="5354280" cy="18968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 name="Google Shape;36;p135"/>
          <p:cNvSpPr txBox="1"/>
          <p:nvPr>
            <p:ph idx="3" type="body"/>
          </p:nvPr>
        </p:nvSpPr>
        <p:spPr>
          <a:xfrm>
            <a:off x="6231960" y="3682080"/>
            <a:ext cx="5354280" cy="18968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over Content" type="twoObjOverTx">
  <p:cSld name="TWO_OBJECTS_OVER_TEXT">
    <p:spTree>
      <p:nvGrpSpPr>
        <p:cNvPr id="37" name="Shape 37"/>
        <p:cNvGrpSpPr/>
        <p:nvPr/>
      </p:nvGrpSpPr>
      <p:grpSpPr>
        <a:xfrm>
          <a:off x="0" y="0"/>
          <a:ext cx="0" cy="0"/>
          <a:chOff x="0" y="0"/>
          <a:chExt cx="0" cy="0"/>
        </a:xfrm>
      </p:grpSpPr>
      <p:sp>
        <p:nvSpPr>
          <p:cNvPr id="38" name="Google Shape;38;p136"/>
          <p:cNvSpPr txBox="1"/>
          <p:nvPr>
            <p:ph type="title"/>
          </p:nvPr>
        </p:nvSpPr>
        <p:spPr>
          <a:xfrm>
            <a:off x="609480" y="273600"/>
            <a:ext cx="10972440" cy="114480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 name="Google Shape;39;p136"/>
          <p:cNvSpPr txBox="1"/>
          <p:nvPr>
            <p:ph idx="1" type="body"/>
          </p:nvPr>
        </p:nvSpPr>
        <p:spPr>
          <a:xfrm>
            <a:off x="609480" y="1604520"/>
            <a:ext cx="5354280" cy="18968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 name="Google Shape;40;p136"/>
          <p:cNvSpPr txBox="1"/>
          <p:nvPr>
            <p:ph idx="2" type="body"/>
          </p:nvPr>
        </p:nvSpPr>
        <p:spPr>
          <a:xfrm>
            <a:off x="6231960" y="1604520"/>
            <a:ext cx="5354280" cy="18968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 name="Google Shape;41;p136"/>
          <p:cNvSpPr txBox="1"/>
          <p:nvPr>
            <p:ph idx="3" type="body"/>
          </p:nvPr>
        </p:nvSpPr>
        <p:spPr>
          <a:xfrm>
            <a:off x="609480" y="3682080"/>
            <a:ext cx="10972440" cy="18968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9" name="Shape 9"/>
        <p:cNvGrpSpPr/>
        <p:nvPr/>
      </p:nvGrpSpPr>
      <p:grpSpPr>
        <a:xfrm>
          <a:off x="0" y="0"/>
          <a:ext cx="0" cy="0"/>
          <a:chOff x="0" y="0"/>
          <a:chExt cx="0" cy="0"/>
        </a:xfrm>
      </p:grpSpPr>
      <p:sp>
        <p:nvSpPr>
          <p:cNvPr id="10" name="Google Shape;10;p127"/>
          <p:cNvSpPr txBox="1"/>
          <p:nvPr>
            <p:ph type="title"/>
          </p:nvPr>
        </p:nvSpPr>
        <p:spPr>
          <a:xfrm>
            <a:off x="609480" y="273600"/>
            <a:ext cx="10972440" cy="11448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400"/>
              <a:buFont typeface="Arial"/>
              <a:buNone/>
              <a:defRPr b="0" i="0" sz="4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127"/>
          <p:cNvSpPr txBox="1"/>
          <p:nvPr>
            <p:ph idx="1" type="body"/>
          </p:nvPr>
        </p:nvSpPr>
        <p:spPr>
          <a:xfrm>
            <a:off x="609480" y="1604520"/>
            <a:ext cx="10972440" cy="3977280"/>
          </a:xfrm>
          <a:prstGeom prst="rect">
            <a:avLst/>
          </a:prstGeom>
          <a:noFill/>
          <a:ln>
            <a:noFill/>
          </a:ln>
        </p:spPr>
        <p:txBody>
          <a:bodyPr anchorCtr="0" anchor="t" bIns="0" lIns="0" spcFirstLastPara="1" rIns="0" wrap="square" tIns="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4.png"/><Relationship Id="rId4" Type="http://schemas.openxmlformats.org/officeDocument/2006/relationships/image" Target="../media/image7.png"/><Relationship Id="rId9" Type="http://schemas.openxmlformats.org/officeDocument/2006/relationships/image" Target="../media/image9.png"/><Relationship Id="rId5" Type="http://schemas.openxmlformats.org/officeDocument/2006/relationships/image" Target="../media/image8.png"/><Relationship Id="rId6" Type="http://schemas.openxmlformats.org/officeDocument/2006/relationships/image" Target="../media/image18.png"/><Relationship Id="rId7" Type="http://schemas.openxmlformats.org/officeDocument/2006/relationships/image" Target="../media/image5.png"/><Relationship Id="rId8"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3.png"/><Relationship Id="rId4" Type="http://schemas.openxmlformats.org/officeDocument/2006/relationships/image" Target="../media/image6.png"/><Relationship Id="rId5" Type="http://schemas.openxmlformats.org/officeDocument/2006/relationships/image" Target="../media/image16.png"/><Relationship Id="rId6" Type="http://schemas.openxmlformats.org/officeDocument/2006/relationships/image" Target="../media/image24.png"/><Relationship Id="rId7" Type="http://schemas.openxmlformats.org/officeDocument/2006/relationships/image" Target="../media/image2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3.png"/><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3.png"/><Relationship Id="rId4" Type="http://schemas.openxmlformats.org/officeDocument/2006/relationships/image" Target="../media/image6.png"/><Relationship Id="rId5" Type="http://schemas.openxmlformats.org/officeDocument/2006/relationships/image" Target="../media/image2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3.png"/><Relationship Id="rId4" Type="http://schemas.openxmlformats.org/officeDocument/2006/relationships/image" Target="../media/image6.png"/><Relationship Id="rId5" Type="http://schemas.openxmlformats.org/officeDocument/2006/relationships/image" Target="../media/image16.png"/><Relationship Id="rId6" Type="http://schemas.openxmlformats.org/officeDocument/2006/relationships/image" Target="../media/image24.png"/><Relationship Id="rId7" Type="http://schemas.openxmlformats.org/officeDocument/2006/relationships/image" Target="../media/image2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3.png"/><Relationship Id="rId4" Type="http://schemas.openxmlformats.org/officeDocument/2006/relationships/image" Target="../media/image6.png"/><Relationship Id="rId5" Type="http://schemas.openxmlformats.org/officeDocument/2006/relationships/image" Target="../media/image16.png"/><Relationship Id="rId6" Type="http://schemas.openxmlformats.org/officeDocument/2006/relationships/image" Target="../media/image24.png"/><Relationship Id="rId7" Type="http://schemas.openxmlformats.org/officeDocument/2006/relationships/image" Target="../media/image2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3.png"/><Relationship Id="rId4" Type="http://schemas.openxmlformats.org/officeDocument/2006/relationships/image" Target="../media/image6.png"/><Relationship Id="rId5" Type="http://schemas.openxmlformats.org/officeDocument/2006/relationships/image" Target="../media/image16.png"/><Relationship Id="rId6" Type="http://schemas.openxmlformats.org/officeDocument/2006/relationships/image" Target="../media/image24.png"/><Relationship Id="rId7" Type="http://schemas.openxmlformats.org/officeDocument/2006/relationships/image" Target="../media/image2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1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1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13.png"/><Relationship Id="rId4" Type="http://schemas.openxmlformats.org/officeDocument/2006/relationships/image" Target="../media/image6.png"/><Relationship Id="rId5" Type="http://schemas.openxmlformats.org/officeDocument/2006/relationships/image" Target="../media/image16.png"/><Relationship Id="rId6" Type="http://schemas.openxmlformats.org/officeDocument/2006/relationships/image" Target="../media/image24.png"/></Relationships>
</file>

<file path=ppt/slides/_rels/slide2.xml.rels><?xml version="1.0" encoding="UTF-8" standalone="yes"?><Relationships xmlns="http://schemas.openxmlformats.org/package/2006/relationships"><Relationship Id="rId11" Type="http://schemas.openxmlformats.org/officeDocument/2006/relationships/image" Target="../media/image1.png"/><Relationship Id="rId10" Type="http://schemas.openxmlformats.org/officeDocument/2006/relationships/image" Target="../media/image20.png"/><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24.png"/><Relationship Id="rId4" Type="http://schemas.openxmlformats.org/officeDocument/2006/relationships/image" Target="../media/image3.png"/><Relationship Id="rId9" Type="http://schemas.openxmlformats.org/officeDocument/2006/relationships/image" Target="../media/image12.png"/><Relationship Id="rId5" Type="http://schemas.openxmlformats.org/officeDocument/2006/relationships/image" Target="../media/image19.png"/><Relationship Id="rId6" Type="http://schemas.openxmlformats.org/officeDocument/2006/relationships/image" Target="../media/image4.png"/><Relationship Id="rId7" Type="http://schemas.openxmlformats.org/officeDocument/2006/relationships/image" Target="../media/image10.png"/><Relationship Id="rId8" Type="http://schemas.openxmlformats.org/officeDocument/2006/relationships/image" Target="../media/image1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13.png"/><Relationship Id="rId4" Type="http://schemas.openxmlformats.org/officeDocument/2006/relationships/image" Target="../media/image6.png"/><Relationship Id="rId5" Type="http://schemas.openxmlformats.org/officeDocument/2006/relationships/image" Target="../media/image16.png"/><Relationship Id="rId6" Type="http://schemas.openxmlformats.org/officeDocument/2006/relationships/image" Target="../media/image2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13.png"/><Relationship Id="rId4" Type="http://schemas.openxmlformats.org/officeDocument/2006/relationships/image" Target="../media/image6.png"/><Relationship Id="rId5" Type="http://schemas.openxmlformats.org/officeDocument/2006/relationships/image" Target="../media/image16.png"/><Relationship Id="rId6" Type="http://schemas.openxmlformats.org/officeDocument/2006/relationships/image" Target="../media/image2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13.png"/><Relationship Id="rId4" Type="http://schemas.openxmlformats.org/officeDocument/2006/relationships/image" Target="../media/image6.png"/><Relationship Id="rId5" Type="http://schemas.openxmlformats.org/officeDocument/2006/relationships/image" Target="../media/image16.png"/><Relationship Id="rId6" Type="http://schemas.openxmlformats.org/officeDocument/2006/relationships/image" Target="../media/image2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13.png"/><Relationship Id="rId4" Type="http://schemas.openxmlformats.org/officeDocument/2006/relationships/image" Target="../media/image6.png"/><Relationship Id="rId5" Type="http://schemas.openxmlformats.org/officeDocument/2006/relationships/image" Target="../media/image16.png"/><Relationship Id="rId6" Type="http://schemas.openxmlformats.org/officeDocument/2006/relationships/image" Target="../media/image2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13.png"/><Relationship Id="rId4" Type="http://schemas.openxmlformats.org/officeDocument/2006/relationships/image" Target="../media/image6.png"/><Relationship Id="rId5" Type="http://schemas.openxmlformats.org/officeDocument/2006/relationships/image" Target="../media/image16.png"/><Relationship Id="rId6" Type="http://schemas.openxmlformats.org/officeDocument/2006/relationships/image" Target="../media/image2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1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3.png"/><Relationship Id="rId4" Type="http://schemas.openxmlformats.org/officeDocument/2006/relationships/image" Target="../media/image6.png"/><Relationship Id="rId5" Type="http://schemas.openxmlformats.org/officeDocument/2006/relationships/image" Target="../media/image16.png"/><Relationship Id="rId6" Type="http://schemas.openxmlformats.org/officeDocument/2006/relationships/image" Target="../media/image2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3.png"/><Relationship Id="rId4" Type="http://schemas.openxmlformats.org/officeDocument/2006/relationships/image" Target="../media/image6.png"/><Relationship Id="rId5" Type="http://schemas.openxmlformats.org/officeDocument/2006/relationships/image" Target="../media/image16.png"/><Relationship Id="rId6" Type="http://schemas.openxmlformats.org/officeDocument/2006/relationships/image" Target="../media/image2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3.png"/><Relationship Id="rId4" Type="http://schemas.openxmlformats.org/officeDocument/2006/relationships/image" Target="../media/image6.png"/><Relationship Id="rId5" Type="http://schemas.openxmlformats.org/officeDocument/2006/relationships/image" Target="../media/image16.png"/><Relationship Id="rId6" Type="http://schemas.openxmlformats.org/officeDocument/2006/relationships/image" Target="../media/image2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3.png"/><Relationship Id="rId4" Type="http://schemas.openxmlformats.org/officeDocument/2006/relationships/image" Target="../media/image6.png"/><Relationship Id="rId5" Type="http://schemas.openxmlformats.org/officeDocument/2006/relationships/image" Target="../media/image16.png"/><Relationship Id="rId6" Type="http://schemas.openxmlformats.org/officeDocument/2006/relationships/image" Target="../media/image2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3.png"/><Relationship Id="rId4" Type="http://schemas.openxmlformats.org/officeDocument/2006/relationships/image" Target="../media/image6.png"/><Relationship Id="rId5" Type="http://schemas.openxmlformats.org/officeDocument/2006/relationships/image" Target="../media/image2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3.png"/><Relationship Id="rId4" Type="http://schemas.openxmlformats.org/officeDocument/2006/relationships/image" Target="../media/image6.png"/><Relationship Id="rId5"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pic>
        <p:nvPicPr>
          <p:cNvPr id="64" name="Google Shape;64;p1"/>
          <p:cNvPicPr preferRelativeResize="0"/>
          <p:nvPr/>
        </p:nvPicPr>
        <p:blipFill rotWithShape="1">
          <a:blip r:embed="rId3">
            <a:alphaModFix/>
          </a:blip>
          <a:srcRect b="0" l="0" r="0" t="0"/>
          <a:stretch/>
        </p:blipFill>
        <p:spPr>
          <a:xfrm>
            <a:off x="16200" y="141120"/>
            <a:ext cx="12191760" cy="6857640"/>
          </a:xfrm>
          <a:prstGeom prst="rect">
            <a:avLst/>
          </a:prstGeom>
          <a:noFill/>
          <a:ln>
            <a:noFill/>
          </a:ln>
        </p:spPr>
      </p:pic>
      <p:pic>
        <p:nvPicPr>
          <p:cNvPr id="65" name="Google Shape;65;p1"/>
          <p:cNvPicPr preferRelativeResize="0"/>
          <p:nvPr/>
        </p:nvPicPr>
        <p:blipFill rotWithShape="1">
          <a:blip r:embed="rId4">
            <a:alphaModFix/>
          </a:blip>
          <a:srcRect b="0" l="0" r="48351" t="37983"/>
          <a:stretch/>
        </p:blipFill>
        <p:spPr>
          <a:xfrm>
            <a:off x="10333440" y="0"/>
            <a:ext cx="1857960" cy="2170080"/>
          </a:xfrm>
          <a:prstGeom prst="rect">
            <a:avLst/>
          </a:prstGeom>
          <a:noFill/>
          <a:ln>
            <a:noFill/>
          </a:ln>
        </p:spPr>
      </p:pic>
      <p:grpSp>
        <p:nvGrpSpPr>
          <p:cNvPr id="66" name="Google Shape;66;p1"/>
          <p:cNvGrpSpPr/>
          <p:nvPr/>
        </p:nvGrpSpPr>
        <p:grpSpPr>
          <a:xfrm>
            <a:off x="4423320" y="1370520"/>
            <a:ext cx="7946640" cy="1742040"/>
            <a:chOff x="4423320" y="1370520"/>
            <a:chExt cx="7946640" cy="1742040"/>
          </a:xfrm>
        </p:grpSpPr>
        <p:sp>
          <p:nvSpPr>
            <p:cNvPr id="67" name="Google Shape;67;p1"/>
            <p:cNvSpPr/>
            <p:nvPr/>
          </p:nvSpPr>
          <p:spPr>
            <a:xfrm>
              <a:off x="4423320" y="1370520"/>
              <a:ext cx="4429080" cy="364680"/>
            </a:xfrm>
            <a:prstGeom prst="rect">
              <a:avLst/>
            </a:prstGeom>
            <a:noFill/>
            <a:ln>
              <a:noFill/>
            </a:ln>
          </p:spPr>
          <p:txBody>
            <a:bodyPr anchorCtr="0" anchor="t" bIns="45000" lIns="90000" spcFirstLastPara="1" rIns="90000" wrap="square" tIns="45000">
              <a:spAutoFit/>
            </a:bodyPr>
            <a:lstStyle/>
            <a:p>
              <a:pPr indent="0" lvl="0" marL="0" marR="0" rtl="0" algn="l">
                <a:lnSpc>
                  <a:spcPct val="100000"/>
                </a:lnSpc>
                <a:spcBef>
                  <a:spcPts val="0"/>
                </a:spcBef>
                <a:spcAft>
                  <a:spcPts val="0"/>
                </a:spcAft>
                <a:buClr>
                  <a:srgbClr val="404040"/>
                </a:buClr>
                <a:buSzPts val="1800"/>
                <a:buFont typeface="Malgun Gothic"/>
                <a:buNone/>
              </a:pPr>
              <a:r>
                <a:rPr b="0" i="0" lang="en-US" sz="1800" u="none" cap="none" strike="noStrike">
                  <a:solidFill>
                    <a:srgbClr val="404040"/>
                  </a:solidFill>
                  <a:latin typeface="Malgun Gothic"/>
                  <a:ea typeface="Malgun Gothic"/>
                  <a:cs typeface="Malgun Gothic"/>
                  <a:sym typeface="Malgun Gothic"/>
                </a:rPr>
                <a:t>우리인재개발원</a:t>
              </a:r>
              <a:endParaRPr b="0" i="0" sz="1800" u="none" cap="none" strike="noStrike">
                <a:solidFill>
                  <a:schemeClr val="dk1"/>
                </a:solidFill>
                <a:latin typeface="Noto Sans KR"/>
                <a:ea typeface="Noto Sans KR"/>
                <a:cs typeface="Noto Sans KR"/>
                <a:sym typeface="Noto Sans KR"/>
              </a:endParaRPr>
            </a:p>
          </p:txBody>
        </p:sp>
        <p:sp>
          <p:nvSpPr>
            <p:cNvPr id="68" name="Google Shape;68;p1"/>
            <p:cNvSpPr/>
            <p:nvPr/>
          </p:nvSpPr>
          <p:spPr>
            <a:xfrm>
              <a:off x="5254560" y="2502720"/>
              <a:ext cx="7115400" cy="609840"/>
            </a:xfrm>
            <a:prstGeom prst="rect">
              <a:avLst/>
            </a:prstGeom>
            <a:noFill/>
            <a:ln>
              <a:noFill/>
            </a:ln>
          </p:spPr>
          <p:txBody>
            <a:bodyPr anchorCtr="0" anchor="t" bIns="0" lIns="90000" spcFirstLastPara="1" rIns="90000" wrap="square" tIns="0">
              <a:spAutoFit/>
            </a:bodyPr>
            <a:lstStyle/>
            <a:p>
              <a:pPr indent="0" lvl="0" marL="0" marR="0" rtl="0" algn="l">
                <a:lnSpc>
                  <a:spcPct val="100000"/>
                </a:lnSpc>
                <a:spcBef>
                  <a:spcPts val="0"/>
                </a:spcBef>
                <a:spcAft>
                  <a:spcPts val="0"/>
                </a:spcAft>
                <a:buClr>
                  <a:srgbClr val="70AD47"/>
                </a:buClr>
                <a:buSzPts val="4000"/>
                <a:buFont typeface="Noto Sans KR"/>
                <a:buNone/>
              </a:pPr>
              <a:r>
                <a:rPr b="1" i="0" lang="en-US" sz="4000" u="none" cap="none" strike="noStrike">
                  <a:solidFill>
                    <a:srgbClr val="70AD47"/>
                  </a:solidFill>
                  <a:latin typeface="Noto Sans KR"/>
                  <a:ea typeface="Noto Sans KR"/>
                  <a:cs typeface="Noto Sans KR"/>
                  <a:sym typeface="Noto Sans KR"/>
                </a:rPr>
                <a:t>It View</a:t>
              </a:r>
              <a:endParaRPr b="0" i="0" sz="4000" u="none" cap="none" strike="noStrike">
                <a:solidFill>
                  <a:schemeClr val="dk1"/>
                </a:solidFill>
                <a:latin typeface="Noto Sans KR"/>
                <a:ea typeface="Noto Sans KR"/>
                <a:cs typeface="Noto Sans KR"/>
                <a:sym typeface="Noto Sans KR"/>
              </a:endParaRPr>
            </a:p>
          </p:txBody>
        </p:sp>
      </p:grpSp>
      <p:sp>
        <p:nvSpPr>
          <p:cNvPr id="69" name="Google Shape;69;p1"/>
          <p:cNvSpPr/>
          <p:nvPr/>
        </p:nvSpPr>
        <p:spPr>
          <a:xfrm>
            <a:off x="0" y="0"/>
            <a:ext cx="12191760" cy="430560"/>
          </a:xfrm>
          <a:prstGeom prst="rect">
            <a:avLst/>
          </a:prstGeom>
          <a:solidFill>
            <a:srgbClr val="7F7F7F"/>
          </a:solidFill>
          <a:ln>
            <a:noFill/>
          </a:ln>
        </p:spPr>
        <p:txBody>
          <a:bodyPr anchorCtr="0" anchor="ctr" bIns="45000" lIns="90000" spcFirstLastPara="1" rIns="90000" wrap="square" tIns="45000">
            <a:noAutofit/>
          </a:bodyPr>
          <a:lstStyle/>
          <a:p>
            <a:pPr indent="0" lvl="0" marL="0" marR="0" rtl="0" algn="ctr">
              <a:lnSpc>
                <a:spcPct val="100000"/>
              </a:lnSpc>
              <a:spcBef>
                <a:spcPts val="0"/>
              </a:spcBef>
              <a:spcAft>
                <a:spcPts val="0"/>
              </a:spcAft>
              <a:buClr>
                <a:srgbClr val="E2F0D9"/>
              </a:buClr>
              <a:buSzPts val="1600"/>
              <a:buFont typeface="Malgun Gothic"/>
              <a:buNone/>
            </a:pPr>
            <a:r>
              <a:rPr b="1" i="0" lang="en-US" sz="1600" u="none" cap="none" strike="noStrike">
                <a:solidFill>
                  <a:srgbClr val="E2F0D9"/>
                </a:solidFill>
                <a:latin typeface="Malgun Gothic"/>
                <a:ea typeface="Malgun Gothic"/>
                <a:cs typeface="Malgun Gothic"/>
                <a:sym typeface="Malgun Gothic"/>
              </a:rPr>
              <a:t>K-Digital Training</a:t>
            </a:r>
            <a:endParaRPr b="0" i="0" sz="1600" u="none" cap="none" strike="noStrike">
              <a:solidFill>
                <a:schemeClr val="dk1"/>
              </a:solidFill>
              <a:latin typeface="Noto Sans KR"/>
              <a:ea typeface="Noto Sans KR"/>
              <a:cs typeface="Noto Sans KR"/>
              <a:sym typeface="Noto Sans KR"/>
            </a:endParaRPr>
          </a:p>
        </p:txBody>
      </p:sp>
      <p:pic>
        <p:nvPicPr>
          <p:cNvPr id="70" name="Google Shape;70;p1"/>
          <p:cNvPicPr preferRelativeResize="0"/>
          <p:nvPr/>
        </p:nvPicPr>
        <p:blipFill rotWithShape="1">
          <a:blip r:embed="rId5">
            <a:alphaModFix/>
          </a:blip>
          <a:srcRect b="0" l="0" r="0" t="0"/>
          <a:stretch/>
        </p:blipFill>
        <p:spPr>
          <a:xfrm>
            <a:off x="-160200" y="3915000"/>
            <a:ext cx="7469640" cy="3682440"/>
          </a:xfrm>
          <a:prstGeom prst="rect">
            <a:avLst/>
          </a:prstGeom>
          <a:noFill/>
          <a:ln>
            <a:noFill/>
          </a:ln>
        </p:spPr>
      </p:pic>
      <p:pic>
        <p:nvPicPr>
          <p:cNvPr id="71" name="Google Shape;71;p1"/>
          <p:cNvPicPr preferRelativeResize="0"/>
          <p:nvPr/>
        </p:nvPicPr>
        <p:blipFill rotWithShape="1">
          <a:blip r:embed="rId6">
            <a:alphaModFix/>
          </a:blip>
          <a:srcRect b="17378" l="21663" r="0" t="0"/>
          <a:stretch/>
        </p:blipFill>
        <p:spPr>
          <a:xfrm>
            <a:off x="0" y="1229760"/>
            <a:ext cx="6616080" cy="5640840"/>
          </a:xfrm>
          <a:prstGeom prst="rect">
            <a:avLst/>
          </a:prstGeom>
          <a:noFill/>
          <a:ln>
            <a:noFill/>
          </a:ln>
        </p:spPr>
      </p:pic>
      <p:grpSp>
        <p:nvGrpSpPr>
          <p:cNvPr id="72" name="Google Shape;72;p1"/>
          <p:cNvGrpSpPr/>
          <p:nvPr/>
        </p:nvGrpSpPr>
        <p:grpSpPr>
          <a:xfrm>
            <a:off x="396360" y="2177280"/>
            <a:ext cx="1046880" cy="1047240"/>
            <a:chOff x="396360" y="2177280"/>
            <a:chExt cx="1046880" cy="1047240"/>
          </a:xfrm>
        </p:grpSpPr>
        <p:sp>
          <p:nvSpPr>
            <p:cNvPr id="73" name="Google Shape;73;p1"/>
            <p:cNvSpPr/>
            <p:nvPr/>
          </p:nvSpPr>
          <p:spPr>
            <a:xfrm>
              <a:off x="396360" y="2177280"/>
              <a:ext cx="1046880" cy="1047240"/>
            </a:xfrm>
            <a:custGeom>
              <a:rect b="b" l="l" r="r" t="t"/>
              <a:pathLst>
                <a:path extrusionOk="0" h="1047469" w="1047217">
                  <a:moveTo>
                    <a:pt x="1047155" y="563441"/>
                  </a:moveTo>
                  <a:lnTo>
                    <a:pt x="1047155" y="483903"/>
                  </a:lnTo>
                  <a:cubicBezTo>
                    <a:pt x="1047155" y="453509"/>
                    <a:pt x="1022488" y="428842"/>
                    <a:pt x="992095" y="428842"/>
                  </a:cubicBezTo>
                  <a:lnTo>
                    <a:pt x="942257" y="428842"/>
                  </a:lnTo>
                  <a:cubicBezTo>
                    <a:pt x="918723" y="428842"/>
                    <a:pt x="897328" y="414243"/>
                    <a:pt x="889651" y="391967"/>
                  </a:cubicBezTo>
                  <a:cubicBezTo>
                    <a:pt x="885498" y="379948"/>
                    <a:pt x="880778" y="368181"/>
                    <a:pt x="875555" y="356666"/>
                  </a:cubicBezTo>
                  <a:cubicBezTo>
                    <a:pt x="866053" y="335900"/>
                    <a:pt x="869955" y="311422"/>
                    <a:pt x="886127" y="295250"/>
                  </a:cubicBezTo>
                  <a:lnTo>
                    <a:pt x="921995" y="259382"/>
                  </a:lnTo>
                  <a:cubicBezTo>
                    <a:pt x="943516" y="237861"/>
                    <a:pt x="943516" y="203000"/>
                    <a:pt x="921995" y="181479"/>
                  </a:cubicBezTo>
                  <a:lnTo>
                    <a:pt x="865739" y="125223"/>
                  </a:lnTo>
                  <a:cubicBezTo>
                    <a:pt x="844218" y="103702"/>
                    <a:pt x="809357" y="103702"/>
                    <a:pt x="787836" y="125223"/>
                  </a:cubicBezTo>
                  <a:lnTo>
                    <a:pt x="755870" y="157190"/>
                  </a:lnTo>
                  <a:cubicBezTo>
                    <a:pt x="739194" y="173865"/>
                    <a:pt x="713772" y="178144"/>
                    <a:pt x="692692" y="167698"/>
                  </a:cubicBezTo>
                  <a:cubicBezTo>
                    <a:pt x="680106" y="161406"/>
                    <a:pt x="667144" y="155805"/>
                    <a:pt x="653866" y="150897"/>
                  </a:cubicBezTo>
                  <a:cubicBezTo>
                    <a:pt x="632471" y="142968"/>
                    <a:pt x="618439" y="122266"/>
                    <a:pt x="618439" y="99486"/>
                  </a:cubicBezTo>
                  <a:lnTo>
                    <a:pt x="618439" y="55060"/>
                  </a:lnTo>
                  <a:cubicBezTo>
                    <a:pt x="618439" y="24667"/>
                    <a:pt x="593772" y="0"/>
                    <a:pt x="563378" y="0"/>
                  </a:cubicBezTo>
                  <a:lnTo>
                    <a:pt x="483840" y="0"/>
                  </a:lnTo>
                  <a:cubicBezTo>
                    <a:pt x="453446" y="0"/>
                    <a:pt x="428779" y="24667"/>
                    <a:pt x="428779" y="55060"/>
                  </a:cubicBezTo>
                  <a:lnTo>
                    <a:pt x="428779" y="95522"/>
                  </a:lnTo>
                  <a:cubicBezTo>
                    <a:pt x="428779" y="118931"/>
                    <a:pt x="414054" y="140011"/>
                    <a:pt x="391904" y="147499"/>
                  </a:cubicBezTo>
                  <a:cubicBezTo>
                    <a:pt x="377368" y="152407"/>
                    <a:pt x="363210" y="158134"/>
                    <a:pt x="349555" y="164615"/>
                  </a:cubicBezTo>
                  <a:cubicBezTo>
                    <a:pt x="328727" y="174494"/>
                    <a:pt x="303934" y="169838"/>
                    <a:pt x="287636" y="153540"/>
                  </a:cubicBezTo>
                  <a:lnTo>
                    <a:pt x="259382" y="125286"/>
                  </a:lnTo>
                  <a:cubicBezTo>
                    <a:pt x="237861" y="103765"/>
                    <a:pt x="203000" y="103765"/>
                    <a:pt x="181479" y="125286"/>
                  </a:cubicBezTo>
                  <a:lnTo>
                    <a:pt x="125223" y="181542"/>
                  </a:lnTo>
                  <a:cubicBezTo>
                    <a:pt x="103702" y="203063"/>
                    <a:pt x="103702" y="237924"/>
                    <a:pt x="125223" y="259445"/>
                  </a:cubicBezTo>
                  <a:lnTo>
                    <a:pt x="152785" y="287006"/>
                  </a:lnTo>
                  <a:cubicBezTo>
                    <a:pt x="169146" y="303367"/>
                    <a:pt x="173802" y="328349"/>
                    <a:pt x="163734" y="349240"/>
                  </a:cubicBezTo>
                  <a:cubicBezTo>
                    <a:pt x="157001" y="363147"/>
                    <a:pt x="151149" y="377557"/>
                    <a:pt x="146052" y="392345"/>
                  </a:cubicBezTo>
                  <a:cubicBezTo>
                    <a:pt x="138501" y="414369"/>
                    <a:pt x="117483" y="428905"/>
                    <a:pt x="94201" y="428905"/>
                  </a:cubicBezTo>
                  <a:lnTo>
                    <a:pt x="55060" y="428905"/>
                  </a:lnTo>
                  <a:cubicBezTo>
                    <a:pt x="24667" y="428905"/>
                    <a:pt x="0" y="453572"/>
                    <a:pt x="0" y="483965"/>
                  </a:cubicBezTo>
                  <a:lnTo>
                    <a:pt x="0" y="563504"/>
                  </a:lnTo>
                  <a:cubicBezTo>
                    <a:pt x="0" y="593898"/>
                    <a:pt x="24667" y="618565"/>
                    <a:pt x="55060" y="618565"/>
                  </a:cubicBezTo>
                  <a:lnTo>
                    <a:pt x="96781" y="618565"/>
                  </a:lnTo>
                  <a:cubicBezTo>
                    <a:pt x="119686" y="618565"/>
                    <a:pt x="140451" y="632597"/>
                    <a:pt x="148254" y="654118"/>
                  </a:cubicBezTo>
                  <a:cubicBezTo>
                    <a:pt x="153351" y="668088"/>
                    <a:pt x="159203" y="681680"/>
                    <a:pt x="165748" y="694894"/>
                  </a:cubicBezTo>
                  <a:cubicBezTo>
                    <a:pt x="176256" y="715974"/>
                    <a:pt x="171851" y="741397"/>
                    <a:pt x="155239" y="758009"/>
                  </a:cubicBezTo>
                  <a:lnTo>
                    <a:pt x="125223" y="788025"/>
                  </a:lnTo>
                  <a:cubicBezTo>
                    <a:pt x="103702" y="809546"/>
                    <a:pt x="103702" y="844407"/>
                    <a:pt x="125223" y="865928"/>
                  </a:cubicBezTo>
                  <a:lnTo>
                    <a:pt x="181479" y="922184"/>
                  </a:lnTo>
                  <a:cubicBezTo>
                    <a:pt x="203000" y="943704"/>
                    <a:pt x="237861" y="943704"/>
                    <a:pt x="259382" y="922184"/>
                  </a:cubicBezTo>
                  <a:lnTo>
                    <a:pt x="292733" y="888833"/>
                  </a:lnTo>
                  <a:cubicBezTo>
                    <a:pt x="309219" y="872346"/>
                    <a:pt x="334075" y="868382"/>
                    <a:pt x="355218" y="878072"/>
                  </a:cubicBezTo>
                  <a:cubicBezTo>
                    <a:pt x="366923" y="883421"/>
                    <a:pt x="378879" y="888140"/>
                    <a:pt x="391149" y="892357"/>
                  </a:cubicBezTo>
                  <a:cubicBezTo>
                    <a:pt x="413425" y="899971"/>
                    <a:pt x="428779" y="920422"/>
                    <a:pt x="428779" y="943956"/>
                  </a:cubicBezTo>
                  <a:lnTo>
                    <a:pt x="428779" y="992409"/>
                  </a:lnTo>
                  <a:cubicBezTo>
                    <a:pt x="428779" y="1022803"/>
                    <a:pt x="453446" y="1047470"/>
                    <a:pt x="483840" y="1047470"/>
                  </a:cubicBezTo>
                  <a:lnTo>
                    <a:pt x="563378" y="1047470"/>
                  </a:lnTo>
                  <a:cubicBezTo>
                    <a:pt x="593772" y="1047470"/>
                    <a:pt x="618439" y="1022803"/>
                    <a:pt x="618439" y="992409"/>
                  </a:cubicBezTo>
                  <a:lnTo>
                    <a:pt x="618439" y="939992"/>
                  </a:lnTo>
                  <a:cubicBezTo>
                    <a:pt x="618439" y="917024"/>
                    <a:pt x="633038" y="896887"/>
                    <a:pt x="654621" y="888896"/>
                  </a:cubicBezTo>
                  <a:cubicBezTo>
                    <a:pt x="666326" y="884554"/>
                    <a:pt x="677715" y="879708"/>
                    <a:pt x="688853" y="874360"/>
                  </a:cubicBezTo>
                  <a:cubicBezTo>
                    <a:pt x="709682" y="864291"/>
                    <a:pt x="734663" y="869011"/>
                    <a:pt x="751024" y="885372"/>
                  </a:cubicBezTo>
                  <a:lnTo>
                    <a:pt x="787899" y="922247"/>
                  </a:lnTo>
                  <a:cubicBezTo>
                    <a:pt x="809420" y="943767"/>
                    <a:pt x="844281" y="943767"/>
                    <a:pt x="865802" y="922247"/>
                  </a:cubicBezTo>
                  <a:lnTo>
                    <a:pt x="922058" y="865990"/>
                  </a:lnTo>
                  <a:cubicBezTo>
                    <a:pt x="943578" y="844470"/>
                    <a:pt x="943578" y="809609"/>
                    <a:pt x="922058" y="788088"/>
                  </a:cubicBezTo>
                  <a:lnTo>
                    <a:pt x="884428" y="750458"/>
                  </a:lnTo>
                  <a:cubicBezTo>
                    <a:pt x="868130" y="734160"/>
                    <a:pt x="863410" y="709367"/>
                    <a:pt x="873290" y="688602"/>
                  </a:cubicBezTo>
                  <a:cubicBezTo>
                    <a:pt x="878576" y="677526"/>
                    <a:pt x="883295" y="666200"/>
                    <a:pt x="887511" y="654621"/>
                  </a:cubicBezTo>
                  <a:cubicBezTo>
                    <a:pt x="895440" y="632849"/>
                    <a:pt x="916583" y="618628"/>
                    <a:pt x="939803" y="618628"/>
                  </a:cubicBezTo>
                  <a:lnTo>
                    <a:pt x="992158" y="618628"/>
                  </a:lnTo>
                  <a:cubicBezTo>
                    <a:pt x="1022551" y="618628"/>
                    <a:pt x="1047218" y="593960"/>
                    <a:pt x="1047218" y="563567"/>
                  </a:cubicBezTo>
                  <a:close/>
                </a:path>
              </a:pathLst>
            </a:custGeom>
            <a:solidFill>
              <a:srgbClr val="FFD85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 name="Google Shape;74;p1"/>
            <p:cNvSpPr/>
            <p:nvPr/>
          </p:nvSpPr>
          <p:spPr>
            <a:xfrm>
              <a:off x="720720" y="2502000"/>
              <a:ext cx="397440" cy="397440"/>
            </a:xfrm>
            <a:custGeom>
              <a:rect b="b" l="l" r="r" t="t"/>
              <a:pathLst>
                <a:path extrusionOk="0" h="397819" w="397819">
                  <a:moveTo>
                    <a:pt x="397819" y="198910"/>
                  </a:moveTo>
                  <a:cubicBezTo>
                    <a:pt x="397819" y="308779"/>
                    <a:pt x="308779" y="397819"/>
                    <a:pt x="198910" y="397819"/>
                  </a:cubicBezTo>
                  <a:cubicBezTo>
                    <a:pt x="89041" y="397819"/>
                    <a:pt x="0" y="308779"/>
                    <a:pt x="0" y="198910"/>
                  </a:cubicBezTo>
                  <a:cubicBezTo>
                    <a:pt x="0" y="89041"/>
                    <a:pt x="89041" y="0"/>
                    <a:pt x="198910" y="0"/>
                  </a:cubicBezTo>
                  <a:cubicBezTo>
                    <a:pt x="308779" y="0"/>
                    <a:pt x="397819" y="89041"/>
                    <a:pt x="397819" y="19891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75" name="Google Shape;75;p1"/>
          <p:cNvPicPr preferRelativeResize="0"/>
          <p:nvPr/>
        </p:nvPicPr>
        <p:blipFill rotWithShape="1">
          <a:blip r:embed="rId7">
            <a:alphaModFix/>
          </a:blip>
          <a:srcRect b="0" l="0" r="0" t="0"/>
          <a:stretch/>
        </p:blipFill>
        <p:spPr>
          <a:xfrm>
            <a:off x="4528800" y="5509080"/>
            <a:ext cx="335520" cy="335520"/>
          </a:xfrm>
          <a:prstGeom prst="rect">
            <a:avLst/>
          </a:prstGeom>
          <a:noFill/>
          <a:ln>
            <a:noFill/>
          </a:ln>
        </p:spPr>
      </p:pic>
      <p:pic>
        <p:nvPicPr>
          <p:cNvPr id="76" name="Google Shape;76;p1"/>
          <p:cNvPicPr preferRelativeResize="0"/>
          <p:nvPr/>
        </p:nvPicPr>
        <p:blipFill rotWithShape="1">
          <a:blip r:embed="rId8">
            <a:alphaModFix/>
          </a:blip>
          <a:srcRect b="0" l="0" r="0" t="0"/>
          <a:stretch/>
        </p:blipFill>
        <p:spPr>
          <a:xfrm>
            <a:off x="920160" y="5818680"/>
            <a:ext cx="321120" cy="321120"/>
          </a:xfrm>
          <a:prstGeom prst="rect">
            <a:avLst/>
          </a:prstGeom>
          <a:noFill/>
          <a:ln>
            <a:noFill/>
          </a:ln>
        </p:spPr>
      </p:pic>
      <p:grpSp>
        <p:nvGrpSpPr>
          <p:cNvPr id="77" name="Google Shape;77;p1"/>
          <p:cNvGrpSpPr/>
          <p:nvPr/>
        </p:nvGrpSpPr>
        <p:grpSpPr>
          <a:xfrm>
            <a:off x="6781070" y="3791705"/>
            <a:ext cx="5219170" cy="2119292"/>
            <a:chOff x="6781070" y="3780388"/>
            <a:chExt cx="5219170" cy="2119292"/>
          </a:xfrm>
        </p:grpSpPr>
        <p:pic>
          <p:nvPicPr>
            <p:cNvPr id="78" name="Google Shape;78;p1"/>
            <p:cNvPicPr preferRelativeResize="0"/>
            <p:nvPr/>
          </p:nvPicPr>
          <p:blipFill rotWithShape="1">
            <a:blip r:embed="rId9">
              <a:alphaModFix/>
            </a:blip>
            <a:srcRect b="0" l="0" r="0" t="0"/>
            <a:stretch/>
          </p:blipFill>
          <p:spPr>
            <a:xfrm flipH="1" rot="10800000">
              <a:off x="6781070" y="3780388"/>
              <a:ext cx="1668960" cy="734760"/>
            </a:xfrm>
            <a:prstGeom prst="rect">
              <a:avLst/>
            </a:prstGeom>
            <a:noFill/>
            <a:ln>
              <a:noFill/>
            </a:ln>
          </p:spPr>
        </p:pic>
        <p:sp>
          <p:nvSpPr>
            <p:cNvPr id="79" name="Google Shape;79;p1"/>
            <p:cNvSpPr/>
            <p:nvPr/>
          </p:nvSpPr>
          <p:spPr>
            <a:xfrm>
              <a:off x="6811200" y="4066200"/>
              <a:ext cx="5175000" cy="1422121"/>
            </a:xfrm>
            <a:prstGeom prst="rect">
              <a:avLst/>
            </a:prstGeom>
            <a:noFill/>
            <a:ln>
              <a:noFill/>
            </a:ln>
          </p:spPr>
          <p:txBody>
            <a:bodyPr anchorCtr="0" anchor="t" bIns="0" lIns="90000" spcFirstLastPara="1" rIns="90000" wrap="square" tIns="0">
              <a:spAutoFit/>
            </a:bodyPr>
            <a:lstStyle/>
            <a:p>
              <a:pPr indent="0" lvl="0" marL="0" marR="0" rtl="0" algn="l">
                <a:lnSpc>
                  <a:spcPct val="150000"/>
                </a:lnSpc>
                <a:spcBef>
                  <a:spcPts val="0"/>
                </a:spcBef>
                <a:spcAft>
                  <a:spcPts val="0"/>
                </a:spcAft>
                <a:buClr>
                  <a:srgbClr val="FFFFFF"/>
                </a:buClr>
                <a:buSzPts val="2400"/>
                <a:buFont typeface="Malgun Gothic"/>
                <a:buNone/>
              </a:pPr>
              <a:r>
                <a:rPr b="1" i="0" lang="en-US" sz="2400" u="none" cap="none" strike="noStrike">
                  <a:solidFill>
                    <a:srgbClr val="FFFFFF"/>
                  </a:solidFill>
                  <a:latin typeface="Malgun Gothic"/>
                  <a:ea typeface="Malgun Gothic"/>
                  <a:cs typeface="Malgun Gothic"/>
                  <a:sym typeface="Malgun Gothic"/>
                </a:rPr>
                <a:t>TEAM 1조</a:t>
              </a:r>
              <a:r>
                <a:rPr b="1" i="0" lang="en-US" sz="2400" u="none" cap="none" strike="noStrike">
                  <a:solidFill>
                    <a:srgbClr val="404040"/>
                  </a:solidFill>
                  <a:latin typeface="Malgun Gothic"/>
                  <a:ea typeface="Malgun Gothic"/>
                  <a:cs typeface="Malgun Gothic"/>
                  <a:sym typeface="Malgun Gothic"/>
                </a:rPr>
                <a:t>   </a:t>
              </a:r>
              <a:endParaRPr b="0" i="0" sz="2400" u="none" cap="none" strike="noStrike">
                <a:solidFill>
                  <a:schemeClr val="dk1"/>
                </a:solidFill>
                <a:latin typeface="Noto Sans KR"/>
                <a:ea typeface="Noto Sans KR"/>
                <a:cs typeface="Noto Sans KR"/>
                <a:sym typeface="Noto Sans KR"/>
              </a:endParaRPr>
            </a:p>
            <a:p>
              <a:pPr indent="0" lvl="0" marL="0" marR="0" rtl="0" algn="l">
                <a:lnSpc>
                  <a:spcPct val="150000"/>
                </a:lnSpc>
                <a:spcBef>
                  <a:spcPts val="0"/>
                </a:spcBef>
                <a:spcAft>
                  <a:spcPts val="0"/>
                </a:spcAft>
                <a:buClr>
                  <a:srgbClr val="404040"/>
                </a:buClr>
                <a:buSzPts val="2000"/>
                <a:buFont typeface="Malgun Gothic"/>
                <a:buNone/>
              </a:pPr>
              <a:r>
                <a:rPr b="1" i="0" lang="en-US" sz="2000" u="none" cap="none" strike="noStrike">
                  <a:solidFill>
                    <a:srgbClr val="404040"/>
                  </a:solidFill>
                  <a:latin typeface="Malgun Gothic"/>
                  <a:ea typeface="Malgun Gothic"/>
                  <a:cs typeface="Malgun Gothic"/>
                  <a:sym typeface="Malgun Gothic"/>
                </a:rPr>
                <a:t>김정훈, 김소영, 강서현, </a:t>
              </a:r>
              <a:endParaRPr b="1" i="0" sz="2000" u="none" cap="none" strike="noStrike">
                <a:solidFill>
                  <a:srgbClr val="404040"/>
                </a:solidFill>
                <a:latin typeface="Malgun Gothic"/>
                <a:ea typeface="Malgun Gothic"/>
                <a:cs typeface="Malgun Gothic"/>
                <a:sym typeface="Malgun Gothic"/>
              </a:endParaRPr>
            </a:p>
            <a:p>
              <a:pPr indent="0" lvl="0" marL="0" marR="0" rtl="0" algn="l">
                <a:lnSpc>
                  <a:spcPct val="150000"/>
                </a:lnSpc>
                <a:spcBef>
                  <a:spcPts val="0"/>
                </a:spcBef>
                <a:spcAft>
                  <a:spcPts val="0"/>
                </a:spcAft>
                <a:buClr>
                  <a:srgbClr val="404040"/>
                </a:buClr>
                <a:buSzPts val="2000"/>
                <a:buFont typeface="Malgun Gothic"/>
                <a:buNone/>
              </a:pPr>
              <a:r>
                <a:rPr b="1" i="0" lang="en-US" sz="2000" u="none" cap="none" strike="noStrike">
                  <a:solidFill>
                    <a:srgbClr val="404040"/>
                  </a:solidFill>
                  <a:latin typeface="Malgun Gothic"/>
                  <a:ea typeface="Malgun Gothic"/>
                  <a:cs typeface="Malgun Gothic"/>
                  <a:sym typeface="Malgun Gothic"/>
                </a:rPr>
                <a:t>이철희</a:t>
              </a:r>
              <a:r>
                <a:rPr b="0" i="0" lang="en-US" sz="2000" u="none" cap="none" strike="noStrike">
                  <a:solidFill>
                    <a:schemeClr val="dk1"/>
                  </a:solidFill>
                  <a:latin typeface="Noto Sans KR"/>
                  <a:ea typeface="Noto Sans KR"/>
                  <a:cs typeface="Noto Sans KR"/>
                  <a:sym typeface="Noto Sans KR"/>
                </a:rPr>
                <a:t>, </a:t>
              </a:r>
              <a:r>
                <a:rPr b="1" i="0" lang="en-US" sz="2000" u="none" cap="none" strike="noStrike">
                  <a:solidFill>
                    <a:srgbClr val="404040"/>
                  </a:solidFill>
                  <a:latin typeface="Malgun Gothic"/>
                  <a:ea typeface="Malgun Gothic"/>
                  <a:cs typeface="Malgun Gothic"/>
                  <a:sym typeface="Malgun Gothic"/>
                </a:rPr>
                <a:t>장민규, 주홍연</a:t>
              </a:r>
              <a:endParaRPr b="0" i="0" sz="2000" u="none" cap="none" strike="noStrike">
                <a:solidFill>
                  <a:schemeClr val="dk1"/>
                </a:solidFill>
                <a:latin typeface="Noto Sans KR"/>
                <a:ea typeface="Noto Sans KR"/>
                <a:cs typeface="Noto Sans KR"/>
                <a:sym typeface="Noto Sans KR"/>
              </a:endParaRPr>
            </a:p>
          </p:txBody>
        </p:sp>
        <p:sp>
          <p:nvSpPr>
            <p:cNvPr id="80" name="Google Shape;80;p1"/>
            <p:cNvSpPr/>
            <p:nvPr/>
          </p:nvSpPr>
          <p:spPr>
            <a:xfrm>
              <a:off x="6825240" y="5442840"/>
              <a:ext cx="5175000" cy="456840"/>
            </a:xfrm>
            <a:prstGeom prst="rect">
              <a:avLst/>
            </a:prstGeom>
            <a:noFill/>
            <a:ln>
              <a:noFill/>
            </a:ln>
          </p:spPr>
          <p:txBody>
            <a:bodyPr anchorCtr="0" anchor="t" bIns="0" lIns="90000" spcFirstLastPara="1" rIns="90000" wrap="square" tIns="0">
              <a:spAutoFit/>
            </a:bodyPr>
            <a:lstStyle/>
            <a:p>
              <a:pPr indent="0" lvl="0" marL="0" marR="0" rtl="0" algn="l">
                <a:lnSpc>
                  <a:spcPct val="150000"/>
                </a:lnSpc>
                <a:spcBef>
                  <a:spcPts val="0"/>
                </a:spcBef>
                <a:spcAft>
                  <a:spcPts val="0"/>
                </a:spcAft>
                <a:buClr>
                  <a:srgbClr val="404040"/>
                </a:buClr>
                <a:buSzPts val="2000"/>
                <a:buFont typeface="Malgun Gothic"/>
                <a:buNone/>
              </a:pPr>
              <a:r>
                <a:rPr b="1" i="0" lang="en-US" sz="2000" u="none" cap="none" strike="noStrike">
                  <a:solidFill>
                    <a:srgbClr val="404040"/>
                  </a:solidFill>
                  <a:latin typeface="Malgun Gothic"/>
                  <a:ea typeface="Malgun Gothic"/>
                  <a:cs typeface="Malgun Gothic"/>
                  <a:sym typeface="Malgun Gothic"/>
                </a:rPr>
                <a:t>[멘토] 이중배, 조경호</a:t>
              </a:r>
              <a:endParaRPr b="0" i="0" sz="2000" u="none" cap="none" strike="noStrike">
                <a:solidFill>
                  <a:schemeClr val="dk1"/>
                </a:solidFill>
                <a:latin typeface="Noto Sans KR"/>
                <a:ea typeface="Noto Sans KR"/>
                <a:cs typeface="Noto Sans KR"/>
                <a:sym typeface="Noto Sans K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pic>
        <p:nvPicPr>
          <p:cNvPr id="248" name="Google Shape;248;p10"/>
          <p:cNvPicPr preferRelativeResize="0"/>
          <p:nvPr/>
        </p:nvPicPr>
        <p:blipFill rotWithShape="1">
          <a:blip r:embed="rId3">
            <a:alphaModFix/>
          </a:blip>
          <a:srcRect b="0" l="0" r="0" t="0"/>
          <a:stretch/>
        </p:blipFill>
        <p:spPr>
          <a:xfrm>
            <a:off x="0" y="0"/>
            <a:ext cx="12191760" cy="6857640"/>
          </a:xfrm>
          <a:prstGeom prst="rect">
            <a:avLst/>
          </a:prstGeom>
          <a:noFill/>
          <a:ln>
            <a:noFill/>
          </a:ln>
        </p:spPr>
      </p:pic>
      <p:sp>
        <p:nvSpPr>
          <p:cNvPr id="249" name="Google Shape;249;p10"/>
          <p:cNvSpPr/>
          <p:nvPr/>
        </p:nvSpPr>
        <p:spPr>
          <a:xfrm rot="10800000">
            <a:off x="173880" y="69840"/>
            <a:ext cx="12017520" cy="1220760"/>
          </a:xfrm>
          <a:prstGeom prst="round1Rect">
            <a:avLst>
              <a:gd fmla="val 23799" name="adj"/>
            </a:avLst>
          </a:prstGeom>
          <a:solidFill>
            <a:srgbClr val="F2F2F2">
              <a:alpha val="4901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50" name="Google Shape;250;p10"/>
          <p:cNvGrpSpPr/>
          <p:nvPr/>
        </p:nvGrpSpPr>
        <p:grpSpPr>
          <a:xfrm>
            <a:off x="376200" y="333360"/>
            <a:ext cx="5947920" cy="823320"/>
            <a:chOff x="376200" y="333360"/>
            <a:chExt cx="5947920" cy="823320"/>
          </a:xfrm>
        </p:grpSpPr>
        <p:sp>
          <p:nvSpPr>
            <p:cNvPr id="251" name="Google Shape;251;p10"/>
            <p:cNvSpPr/>
            <p:nvPr/>
          </p:nvSpPr>
          <p:spPr>
            <a:xfrm>
              <a:off x="1461600" y="366120"/>
              <a:ext cx="2251800" cy="272880"/>
            </a:xfrm>
            <a:prstGeom prst="rect">
              <a:avLst/>
            </a:prstGeom>
            <a:noFill/>
            <a:ln>
              <a:noFill/>
            </a:ln>
          </p:spPr>
          <p:txBody>
            <a:bodyPr anchorCtr="0" anchor="t" bIns="45000" lIns="90000" spcFirstLastPara="1" rIns="90000" wrap="square" tIns="45000">
              <a:spAutoFit/>
            </a:bodyPr>
            <a:lstStyle/>
            <a:p>
              <a:pPr indent="0" lvl="0" marL="0" marR="0" rtl="0" algn="l">
                <a:lnSpc>
                  <a:spcPct val="100000"/>
                </a:lnSpc>
                <a:spcBef>
                  <a:spcPts val="0"/>
                </a:spcBef>
                <a:spcAft>
                  <a:spcPts val="0"/>
                </a:spcAft>
                <a:buClr>
                  <a:srgbClr val="70AD47"/>
                </a:buClr>
                <a:buSzPts val="1200"/>
                <a:buFont typeface="Malgun Gothic"/>
                <a:buNone/>
              </a:pPr>
              <a:r>
                <a:rPr b="1" i="0" lang="en-US" sz="1200" u="none" cap="none" strike="noStrike">
                  <a:solidFill>
                    <a:srgbClr val="70AD47"/>
                  </a:solidFill>
                  <a:latin typeface="Malgun Gothic"/>
                  <a:ea typeface="Malgun Gothic"/>
                  <a:cs typeface="Malgun Gothic"/>
                  <a:sym typeface="Malgun Gothic"/>
                </a:rPr>
                <a:t>K-Digital Training</a:t>
              </a:r>
              <a:endParaRPr b="0" i="0" sz="1200" u="none" cap="none" strike="noStrike">
                <a:solidFill>
                  <a:schemeClr val="dk1"/>
                </a:solidFill>
                <a:latin typeface="Noto Sans KR"/>
                <a:ea typeface="Noto Sans KR"/>
                <a:cs typeface="Noto Sans KR"/>
                <a:sym typeface="Noto Sans KR"/>
              </a:endParaRPr>
            </a:p>
          </p:txBody>
        </p:sp>
        <p:sp>
          <p:nvSpPr>
            <p:cNvPr id="252" name="Google Shape;252;p10"/>
            <p:cNvSpPr/>
            <p:nvPr/>
          </p:nvSpPr>
          <p:spPr>
            <a:xfrm>
              <a:off x="1461600" y="585000"/>
              <a:ext cx="4862520" cy="516960"/>
            </a:xfrm>
            <a:prstGeom prst="rect">
              <a:avLst/>
            </a:prstGeom>
            <a:noFill/>
            <a:ln>
              <a:noFill/>
            </a:ln>
          </p:spPr>
          <p:txBody>
            <a:bodyPr anchorCtr="0" anchor="t" bIns="45000" lIns="90000" spcFirstLastPara="1" rIns="90000" wrap="square" tIns="45000">
              <a:spAutoFit/>
            </a:bodyPr>
            <a:lstStyle/>
            <a:p>
              <a:pPr indent="0" lvl="0" marL="0" marR="0" rtl="0" algn="l">
                <a:lnSpc>
                  <a:spcPct val="100000"/>
                </a:lnSpc>
                <a:spcBef>
                  <a:spcPts val="0"/>
                </a:spcBef>
                <a:spcAft>
                  <a:spcPts val="0"/>
                </a:spcAft>
                <a:buClr>
                  <a:srgbClr val="404040"/>
                </a:buClr>
                <a:buSzPts val="2800"/>
                <a:buFont typeface="Malgun Gothic"/>
                <a:buNone/>
              </a:pPr>
              <a:r>
                <a:rPr b="1" i="0" lang="en-US" sz="2800" u="none" cap="none" strike="noStrike">
                  <a:solidFill>
                    <a:srgbClr val="404040"/>
                  </a:solidFill>
                  <a:latin typeface="Malgun Gothic"/>
                  <a:ea typeface="Malgun Gothic"/>
                  <a:cs typeface="Malgun Gothic"/>
                  <a:sym typeface="Malgun Gothic"/>
                </a:rPr>
                <a:t>프로젝트 개요</a:t>
              </a:r>
              <a:endParaRPr b="0" i="0" sz="2800" u="none" cap="none" strike="noStrike">
                <a:solidFill>
                  <a:schemeClr val="dk1"/>
                </a:solidFill>
                <a:latin typeface="Noto Sans KR"/>
                <a:ea typeface="Noto Sans KR"/>
                <a:cs typeface="Noto Sans KR"/>
                <a:sym typeface="Noto Sans KR"/>
              </a:endParaRPr>
            </a:p>
          </p:txBody>
        </p:sp>
        <p:sp>
          <p:nvSpPr>
            <p:cNvPr id="253" name="Google Shape;253;p10"/>
            <p:cNvSpPr/>
            <p:nvPr/>
          </p:nvSpPr>
          <p:spPr>
            <a:xfrm>
              <a:off x="376200" y="333360"/>
              <a:ext cx="1266480" cy="823320"/>
            </a:xfrm>
            <a:prstGeom prst="rect">
              <a:avLst/>
            </a:prstGeom>
            <a:noFill/>
            <a:ln>
              <a:noFill/>
            </a:ln>
          </p:spPr>
          <p:txBody>
            <a:bodyPr anchorCtr="0" anchor="t" bIns="0" lIns="90000" spcFirstLastPara="1" rIns="90000" wrap="square" tIns="0">
              <a:spAutoFit/>
            </a:bodyPr>
            <a:lstStyle/>
            <a:p>
              <a:pPr indent="0" lvl="0" marL="0" marR="0" rtl="0" algn="l">
                <a:lnSpc>
                  <a:spcPct val="100000"/>
                </a:lnSpc>
                <a:spcBef>
                  <a:spcPts val="0"/>
                </a:spcBef>
                <a:spcAft>
                  <a:spcPts val="0"/>
                </a:spcAft>
                <a:buClr>
                  <a:srgbClr val="70AD47"/>
                </a:buClr>
                <a:buSzPts val="5400"/>
                <a:buFont typeface="Arial"/>
                <a:buNone/>
              </a:pPr>
              <a:r>
                <a:rPr b="0" i="0" lang="en-US" sz="5400" u="none" cap="none" strike="noStrike">
                  <a:solidFill>
                    <a:srgbClr val="70AD47"/>
                  </a:solidFill>
                  <a:latin typeface="Arial"/>
                  <a:ea typeface="Arial"/>
                  <a:cs typeface="Arial"/>
                  <a:sym typeface="Arial"/>
                </a:rPr>
                <a:t>01</a:t>
              </a:r>
              <a:endParaRPr b="0" i="0" sz="5400" u="none" cap="none" strike="noStrike">
                <a:solidFill>
                  <a:schemeClr val="dk1"/>
                </a:solidFill>
                <a:latin typeface="Noto Sans KR"/>
                <a:ea typeface="Noto Sans KR"/>
                <a:cs typeface="Noto Sans KR"/>
                <a:sym typeface="Noto Sans KR"/>
              </a:endParaRPr>
            </a:p>
          </p:txBody>
        </p:sp>
      </p:grpSp>
      <p:pic>
        <p:nvPicPr>
          <p:cNvPr id="254" name="Google Shape;254;p10"/>
          <p:cNvPicPr preferRelativeResize="0"/>
          <p:nvPr/>
        </p:nvPicPr>
        <p:blipFill rotWithShape="1">
          <a:blip r:embed="rId4">
            <a:alphaModFix amt="27000"/>
          </a:blip>
          <a:srcRect b="0" l="0" r="0" t="0"/>
          <a:stretch/>
        </p:blipFill>
        <p:spPr>
          <a:xfrm flipH="1">
            <a:off x="360" y="1917000"/>
            <a:ext cx="12191760" cy="233280"/>
          </a:xfrm>
          <a:prstGeom prst="rect">
            <a:avLst/>
          </a:prstGeom>
          <a:noFill/>
          <a:ln>
            <a:noFill/>
          </a:ln>
        </p:spPr>
      </p:pic>
      <p:sp>
        <p:nvSpPr>
          <p:cNvPr id="255" name="Google Shape;255;p10"/>
          <p:cNvSpPr/>
          <p:nvPr/>
        </p:nvSpPr>
        <p:spPr>
          <a:xfrm>
            <a:off x="743760" y="1430280"/>
            <a:ext cx="10324080" cy="364680"/>
          </a:xfrm>
          <a:prstGeom prst="rect">
            <a:avLst/>
          </a:prstGeom>
          <a:noFill/>
          <a:ln>
            <a:noFill/>
          </a:ln>
        </p:spPr>
        <p:txBody>
          <a:bodyPr anchorCtr="0" anchor="t" bIns="45000" lIns="90000" spcFirstLastPara="1" rIns="90000" wrap="square" tIns="45000">
            <a:spAutoFit/>
          </a:bodyPr>
          <a:lstStyle/>
          <a:p>
            <a:pPr indent="0" lvl="0" marL="0" marR="0" rtl="0" algn="l">
              <a:lnSpc>
                <a:spcPct val="100000"/>
              </a:lnSpc>
              <a:spcBef>
                <a:spcPts val="0"/>
              </a:spcBef>
              <a:spcAft>
                <a:spcPts val="0"/>
              </a:spcAft>
              <a:buClr>
                <a:srgbClr val="404040"/>
              </a:buClr>
              <a:buSzPts val="1800"/>
              <a:buFont typeface="Malgun Gothic"/>
              <a:buNone/>
            </a:pPr>
            <a:r>
              <a:rPr b="1" i="0" lang="en-US" sz="1800" u="none" cap="none" strike="noStrike">
                <a:solidFill>
                  <a:srgbClr val="404040"/>
                </a:solidFill>
                <a:latin typeface="Malgun Gothic"/>
                <a:ea typeface="Malgun Gothic"/>
                <a:cs typeface="Malgun Gothic"/>
                <a:sym typeface="Malgun Gothic"/>
              </a:rPr>
              <a:t>프로젝트 구조(진행일정)</a:t>
            </a:r>
            <a:endParaRPr b="0" i="0" sz="1800" u="none" cap="none" strike="noStrike">
              <a:solidFill>
                <a:schemeClr val="dk1"/>
              </a:solidFill>
              <a:latin typeface="Noto Sans KR"/>
              <a:ea typeface="Noto Sans KR"/>
              <a:cs typeface="Noto Sans KR"/>
              <a:sym typeface="Noto Sans KR"/>
            </a:endParaRPr>
          </a:p>
        </p:txBody>
      </p:sp>
      <p:sp>
        <p:nvSpPr>
          <p:cNvPr id="256" name="Google Shape;256;p10"/>
          <p:cNvSpPr/>
          <p:nvPr/>
        </p:nvSpPr>
        <p:spPr>
          <a:xfrm>
            <a:off x="0" y="0"/>
            <a:ext cx="12191760" cy="114120"/>
          </a:xfrm>
          <a:prstGeom prst="rect">
            <a:avLst/>
          </a:prstGeom>
          <a:solidFill>
            <a:srgbClr val="FFD85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 name="Google Shape;257;p10"/>
          <p:cNvSpPr/>
          <p:nvPr/>
        </p:nvSpPr>
        <p:spPr>
          <a:xfrm>
            <a:off x="0" y="0"/>
            <a:ext cx="1336320" cy="114120"/>
          </a:xfrm>
          <a:prstGeom prst="rect">
            <a:avLst/>
          </a:prstGeom>
          <a:solidFill>
            <a:srgbClr val="3378C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58" name="Google Shape;258;p10"/>
          <p:cNvPicPr preferRelativeResize="0"/>
          <p:nvPr/>
        </p:nvPicPr>
        <p:blipFill rotWithShape="1">
          <a:blip r:embed="rId5">
            <a:alphaModFix/>
          </a:blip>
          <a:srcRect b="0" l="0" r="0" t="0"/>
          <a:stretch/>
        </p:blipFill>
        <p:spPr>
          <a:xfrm rot="-434400">
            <a:off x="8620920" y="4761720"/>
            <a:ext cx="3710160" cy="1869120"/>
          </a:xfrm>
          <a:prstGeom prst="rect">
            <a:avLst/>
          </a:prstGeom>
          <a:noFill/>
          <a:ln>
            <a:noFill/>
          </a:ln>
        </p:spPr>
      </p:pic>
      <p:pic>
        <p:nvPicPr>
          <p:cNvPr id="259" name="Google Shape;259;p10"/>
          <p:cNvPicPr preferRelativeResize="0"/>
          <p:nvPr/>
        </p:nvPicPr>
        <p:blipFill rotWithShape="1">
          <a:blip r:embed="rId6">
            <a:alphaModFix/>
          </a:blip>
          <a:srcRect b="0" l="0" r="0" t="0"/>
          <a:stretch/>
        </p:blipFill>
        <p:spPr>
          <a:xfrm>
            <a:off x="0" y="5934600"/>
            <a:ext cx="12191760" cy="923040"/>
          </a:xfrm>
          <a:prstGeom prst="rect">
            <a:avLst/>
          </a:prstGeom>
          <a:noFill/>
          <a:ln>
            <a:noFill/>
          </a:ln>
        </p:spPr>
      </p:pic>
      <p:sp>
        <p:nvSpPr>
          <p:cNvPr id="260" name="Google Shape;260;p10"/>
          <p:cNvSpPr/>
          <p:nvPr/>
        </p:nvSpPr>
        <p:spPr>
          <a:xfrm>
            <a:off x="376200" y="1428480"/>
            <a:ext cx="407880" cy="351720"/>
          </a:xfrm>
          <a:prstGeom prst="hexagon">
            <a:avLst>
              <a:gd fmla="val 25000" name="adj"/>
              <a:gd fmla="val 115470" name="vf"/>
            </a:avLst>
          </a:prstGeom>
          <a:solidFill>
            <a:srgbClr val="000000"/>
          </a:solidFill>
          <a:ln cap="flat" cmpd="sng" w="25400">
            <a:solidFill>
              <a:srgbClr val="000000"/>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 name="Google Shape;261;p10"/>
          <p:cNvSpPr/>
          <p:nvPr/>
        </p:nvSpPr>
        <p:spPr>
          <a:xfrm rot="4666800">
            <a:off x="401760" y="1423080"/>
            <a:ext cx="306000" cy="320400"/>
          </a:xfrm>
          <a:custGeom>
            <a:rect b="b" l="l" r="r" t="t"/>
            <a:pathLst>
              <a:path extrusionOk="0" h="766419" w="751712">
                <a:moveTo>
                  <a:pt x="0" y="497894"/>
                </a:moveTo>
                <a:lnTo>
                  <a:pt x="107134" y="3253"/>
                </a:lnTo>
                <a:lnTo>
                  <a:pt x="119855" y="0"/>
                </a:lnTo>
                <a:lnTo>
                  <a:pt x="751712" y="649798"/>
                </a:lnTo>
                <a:lnTo>
                  <a:pt x="749455" y="660217"/>
                </a:lnTo>
                <a:lnTo>
                  <a:pt x="334147" y="766419"/>
                </a:lnTo>
                <a:lnTo>
                  <a:pt x="0" y="497894"/>
                </a:lnTo>
                <a:close/>
              </a:path>
            </a:pathLst>
          </a:custGeom>
          <a:gradFill>
            <a:gsLst>
              <a:gs pos="0">
                <a:srgbClr val="FFFFFF">
                  <a:alpha val="32941"/>
                </a:srgbClr>
              </a:gs>
              <a:gs pos="31000">
                <a:srgbClr val="FFFFFF">
                  <a:alpha val="32941"/>
                </a:srgbClr>
              </a:gs>
              <a:gs pos="100000">
                <a:srgbClr val="FFD85C">
                  <a:alpha val="38039"/>
                </a:srgbClr>
              </a:gs>
            </a:gsLst>
            <a:lin ang="21131999" scaled="0"/>
          </a:gradFill>
          <a:ln>
            <a:noFill/>
          </a:ln>
        </p:spPr>
      </p:sp>
      <p:sp>
        <p:nvSpPr>
          <p:cNvPr id="262" name="Google Shape;262;p10"/>
          <p:cNvSpPr/>
          <p:nvPr/>
        </p:nvSpPr>
        <p:spPr>
          <a:xfrm>
            <a:off x="452520" y="1494000"/>
            <a:ext cx="255240" cy="24372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FFFFFF"/>
              </a:buClr>
              <a:buSzPts val="1600"/>
              <a:buFont typeface="Arial"/>
              <a:buNone/>
            </a:pPr>
            <a:r>
              <a:rPr b="0" i="0" lang="en-US" sz="1600" u="none" cap="none" strike="noStrike">
                <a:solidFill>
                  <a:srgbClr val="FFFFFF"/>
                </a:solidFill>
                <a:latin typeface="Arial"/>
                <a:ea typeface="Arial"/>
                <a:cs typeface="Arial"/>
                <a:sym typeface="Arial"/>
              </a:rPr>
              <a:t>6</a:t>
            </a:r>
            <a:endParaRPr b="0" i="0" sz="1600" u="none" cap="none" strike="noStrike">
              <a:solidFill>
                <a:schemeClr val="dk1"/>
              </a:solidFill>
              <a:latin typeface="Noto Sans KR"/>
              <a:ea typeface="Noto Sans KR"/>
              <a:cs typeface="Noto Sans KR"/>
              <a:sym typeface="Noto Sans KR"/>
            </a:endParaRPr>
          </a:p>
        </p:txBody>
      </p:sp>
      <p:pic>
        <p:nvPicPr>
          <p:cNvPr id="263" name="Google Shape;263;p10"/>
          <p:cNvPicPr preferRelativeResize="0"/>
          <p:nvPr/>
        </p:nvPicPr>
        <p:blipFill rotWithShape="1">
          <a:blip r:embed="rId7">
            <a:alphaModFix/>
          </a:blip>
          <a:srcRect b="0" l="0" r="0" t="0"/>
          <a:stretch/>
        </p:blipFill>
        <p:spPr>
          <a:xfrm>
            <a:off x="515880" y="2499840"/>
            <a:ext cx="10551600" cy="230904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pic>
        <p:nvPicPr>
          <p:cNvPr id="269" name="Google Shape;269;p11"/>
          <p:cNvPicPr preferRelativeResize="0"/>
          <p:nvPr/>
        </p:nvPicPr>
        <p:blipFill rotWithShape="1">
          <a:blip r:embed="rId3">
            <a:alphaModFix/>
          </a:blip>
          <a:srcRect b="0" l="0" r="0" t="0"/>
          <a:stretch/>
        </p:blipFill>
        <p:spPr>
          <a:xfrm>
            <a:off x="0" y="0"/>
            <a:ext cx="12191760" cy="6857640"/>
          </a:xfrm>
          <a:prstGeom prst="rect">
            <a:avLst/>
          </a:prstGeom>
          <a:noFill/>
          <a:ln>
            <a:noFill/>
          </a:ln>
        </p:spPr>
      </p:pic>
      <p:sp>
        <p:nvSpPr>
          <p:cNvPr id="270" name="Google Shape;270;p11"/>
          <p:cNvSpPr/>
          <p:nvPr/>
        </p:nvSpPr>
        <p:spPr>
          <a:xfrm rot="10800000">
            <a:off x="173880" y="69840"/>
            <a:ext cx="12017520" cy="1220760"/>
          </a:xfrm>
          <a:prstGeom prst="round1Rect">
            <a:avLst>
              <a:gd fmla="val 23799" name="adj"/>
            </a:avLst>
          </a:prstGeom>
          <a:solidFill>
            <a:srgbClr val="F2F2F2">
              <a:alpha val="4901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71" name="Google Shape;271;p11"/>
          <p:cNvGrpSpPr/>
          <p:nvPr/>
        </p:nvGrpSpPr>
        <p:grpSpPr>
          <a:xfrm>
            <a:off x="376200" y="333360"/>
            <a:ext cx="5947920" cy="823320"/>
            <a:chOff x="376200" y="333360"/>
            <a:chExt cx="5947920" cy="823320"/>
          </a:xfrm>
        </p:grpSpPr>
        <p:sp>
          <p:nvSpPr>
            <p:cNvPr id="272" name="Google Shape;272;p11"/>
            <p:cNvSpPr/>
            <p:nvPr/>
          </p:nvSpPr>
          <p:spPr>
            <a:xfrm>
              <a:off x="1461600" y="366120"/>
              <a:ext cx="2251800" cy="272880"/>
            </a:xfrm>
            <a:prstGeom prst="rect">
              <a:avLst/>
            </a:prstGeom>
            <a:noFill/>
            <a:ln>
              <a:noFill/>
            </a:ln>
          </p:spPr>
          <p:txBody>
            <a:bodyPr anchorCtr="0" anchor="t" bIns="45000" lIns="90000" spcFirstLastPara="1" rIns="90000" wrap="square" tIns="45000">
              <a:spAutoFit/>
            </a:bodyPr>
            <a:lstStyle/>
            <a:p>
              <a:pPr indent="0" lvl="0" marL="0" marR="0" rtl="0" algn="l">
                <a:lnSpc>
                  <a:spcPct val="100000"/>
                </a:lnSpc>
                <a:spcBef>
                  <a:spcPts val="0"/>
                </a:spcBef>
                <a:spcAft>
                  <a:spcPts val="0"/>
                </a:spcAft>
                <a:buClr>
                  <a:srgbClr val="70AD47"/>
                </a:buClr>
                <a:buSzPts val="1200"/>
                <a:buFont typeface="Malgun Gothic"/>
                <a:buNone/>
              </a:pPr>
              <a:r>
                <a:rPr b="1" i="0" lang="en-US" sz="1200" u="none" cap="none" strike="noStrike">
                  <a:solidFill>
                    <a:srgbClr val="70AD47"/>
                  </a:solidFill>
                  <a:latin typeface="Malgun Gothic"/>
                  <a:ea typeface="Malgun Gothic"/>
                  <a:cs typeface="Malgun Gothic"/>
                  <a:sym typeface="Malgun Gothic"/>
                </a:rPr>
                <a:t>K-Digital Training</a:t>
              </a:r>
              <a:endParaRPr b="0" i="0" sz="1200" u="none" cap="none" strike="noStrike">
                <a:solidFill>
                  <a:schemeClr val="dk1"/>
                </a:solidFill>
                <a:latin typeface="Noto Sans KR"/>
                <a:ea typeface="Noto Sans KR"/>
                <a:cs typeface="Noto Sans KR"/>
                <a:sym typeface="Noto Sans KR"/>
              </a:endParaRPr>
            </a:p>
          </p:txBody>
        </p:sp>
        <p:sp>
          <p:nvSpPr>
            <p:cNvPr id="273" name="Google Shape;273;p11"/>
            <p:cNvSpPr/>
            <p:nvPr/>
          </p:nvSpPr>
          <p:spPr>
            <a:xfrm>
              <a:off x="1461600" y="585000"/>
              <a:ext cx="4862520" cy="516960"/>
            </a:xfrm>
            <a:prstGeom prst="rect">
              <a:avLst/>
            </a:prstGeom>
            <a:noFill/>
            <a:ln>
              <a:noFill/>
            </a:ln>
          </p:spPr>
          <p:txBody>
            <a:bodyPr anchorCtr="0" anchor="t" bIns="45000" lIns="90000" spcFirstLastPara="1" rIns="90000" wrap="square" tIns="45000">
              <a:spAutoFit/>
            </a:bodyPr>
            <a:lstStyle/>
            <a:p>
              <a:pPr indent="0" lvl="0" marL="0" marR="0" rtl="0" algn="l">
                <a:lnSpc>
                  <a:spcPct val="100000"/>
                </a:lnSpc>
                <a:spcBef>
                  <a:spcPts val="0"/>
                </a:spcBef>
                <a:spcAft>
                  <a:spcPts val="0"/>
                </a:spcAft>
                <a:buClr>
                  <a:srgbClr val="404040"/>
                </a:buClr>
                <a:buSzPts val="2800"/>
                <a:buFont typeface="Malgun Gothic"/>
                <a:buNone/>
              </a:pPr>
              <a:r>
                <a:rPr b="1" i="0" lang="en-US" sz="2800" u="none" cap="none" strike="noStrike">
                  <a:solidFill>
                    <a:srgbClr val="404040"/>
                  </a:solidFill>
                  <a:latin typeface="Malgun Gothic"/>
                  <a:ea typeface="Malgun Gothic"/>
                  <a:cs typeface="Malgun Gothic"/>
                  <a:sym typeface="Malgun Gothic"/>
                </a:rPr>
                <a:t>프로젝트 팀 구성 및 역할</a:t>
              </a:r>
              <a:endParaRPr b="0" i="0" sz="2800" u="none" cap="none" strike="noStrike">
                <a:solidFill>
                  <a:schemeClr val="dk1"/>
                </a:solidFill>
                <a:latin typeface="Noto Sans KR"/>
                <a:ea typeface="Noto Sans KR"/>
                <a:cs typeface="Noto Sans KR"/>
                <a:sym typeface="Noto Sans KR"/>
              </a:endParaRPr>
            </a:p>
          </p:txBody>
        </p:sp>
        <p:sp>
          <p:nvSpPr>
            <p:cNvPr id="274" name="Google Shape;274;p11"/>
            <p:cNvSpPr/>
            <p:nvPr/>
          </p:nvSpPr>
          <p:spPr>
            <a:xfrm>
              <a:off x="376200" y="333360"/>
              <a:ext cx="1266480" cy="823320"/>
            </a:xfrm>
            <a:prstGeom prst="rect">
              <a:avLst/>
            </a:prstGeom>
            <a:noFill/>
            <a:ln>
              <a:noFill/>
            </a:ln>
          </p:spPr>
          <p:txBody>
            <a:bodyPr anchorCtr="0" anchor="t" bIns="0" lIns="90000" spcFirstLastPara="1" rIns="90000" wrap="square" tIns="0">
              <a:spAutoFit/>
            </a:bodyPr>
            <a:lstStyle/>
            <a:p>
              <a:pPr indent="0" lvl="0" marL="0" marR="0" rtl="0" algn="l">
                <a:lnSpc>
                  <a:spcPct val="100000"/>
                </a:lnSpc>
                <a:spcBef>
                  <a:spcPts val="0"/>
                </a:spcBef>
                <a:spcAft>
                  <a:spcPts val="0"/>
                </a:spcAft>
                <a:buClr>
                  <a:srgbClr val="70AD47"/>
                </a:buClr>
                <a:buSzPts val="5400"/>
                <a:buFont typeface="Arial"/>
                <a:buNone/>
              </a:pPr>
              <a:r>
                <a:rPr b="0" i="0" lang="en-US" sz="5400" u="none" cap="none" strike="noStrike">
                  <a:solidFill>
                    <a:srgbClr val="70AD47"/>
                  </a:solidFill>
                  <a:latin typeface="Arial"/>
                  <a:ea typeface="Arial"/>
                  <a:cs typeface="Arial"/>
                  <a:sym typeface="Arial"/>
                </a:rPr>
                <a:t>01</a:t>
              </a:r>
              <a:endParaRPr b="0" i="0" sz="5400" u="none" cap="none" strike="noStrike">
                <a:solidFill>
                  <a:schemeClr val="dk1"/>
                </a:solidFill>
                <a:latin typeface="Noto Sans KR"/>
                <a:ea typeface="Noto Sans KR"/>
                <a:cs typeface="Noto Sans KR"/>
                <a:sym typeface="Noto Sans KR"/>
              </a:endParaRPr>
            </a:p>
          </p:txBody>
        </p:sp>
      </p:grpSp>
      <p:pic>
        <p:nvPicPr>
          <p:cNvPr id="275" name="Google Shape;275;p11"/>
          <p:cNvPicPr preferRelativeResize="0"/>
          <p:nvPr/>
        </p:nvPicPr>
        <p:blipFill rotWithShape="1">
          <a:blip r:embed="rId4">
            <a:alphaModFix amt="27000"/>
          </a:blip>
          <a:srcRect b="0" l="0" r="0" t="0"/>
          <a:stretch/>
        </p:blipFill>
        <p:spPr>
          <a:xfrm flipH="1">
            <a:off x="360" y="1917000"/>
            <a:ext cx="12191760" cy="233280"/>
          </a:xfrm>
          <a:prstGeom prst="rect">
            <a:avLst/>
          </a:prstGeom>
          <a:noFill/>
          <a:ln>
            <a:noFill/>
          </a:ln>
        </p:spPr>
      </p:pic>
      <p:sp>
        <p:nvSpPr>
          <p:cNvPr id="276" name="Google Shape;276;p11"/>
          <p:cNvSpPr/>
          <p:nvPr/>
        </p:nvSpPr>
        <p:spPr>
          <a:xfrm>
            <a:off x="0" y="0"/>
            <a:ext cx="12191760" cy="114120"/>
          </a:xfrm>
          <a:prstGeom prst="rect">
            <a:avLst/>
          </a:prstGeom>
          <a:solidFill>
            <a:srgbClr val="FFD85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 name="Google Shape;277;p11"/>
          <p:cNvSpPr/>
          <p:nvPr/>
        </p:nvSpPr>
        <p:spPr>
          <a:xfrm>
            <a:off x="0" y="0"/>
            <a:ext cx="1336320" cy="114120"/>
          </a:xfrm>
          <a:prstGeom prst="rect">
            <a:avLst/>
          </a:prstGeom>
          <a:solidFill>
            <a:srgbClr val="3378C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 name="Google Shape;278;p11"/>
          <p:cNvSpPr/>
          <p:nvPr/>
        </p:nvSpPr>
        <p:spPr>
          <a:xfrm>
            <a:off x="743760" y="1430280"/>
            <a:ext cx="10324080" cy="364680"/>
          </a:xfrm>
          <a:prstGeom prst="rect">
            <a:avLst/>
          </a:prstGeom>
          <a:noFill/>
          <a:ln>
            <a:noFill/>
          </a:ln>
        </p:spPr>
        <p:txBody>
          <a:bodyPr anchorCtr="0" anchor="t" bIns="45000" lIns="90000" spcFirstLastPara="1" rIns="90000" wrap="square" tIns="45000">
            <a:spAutoFit/>
          </a:bodyPr>
          <a:lstStyle/>
          <a:p>
            <a:pPr indent="0" lvl="0" marL="0" marR="0" rtl="0" algn="l">
              <a:lnSpc>
                <a:spcPct val="100000"/>
              </a:lnSpc>
              <a:spcBef>
                <a:spcPts val="0"/>
              </a:spcBef>
              <a:spcAft>
                <a:spcPts val="0"/>
              </a:spcAft>
              <a:buClr>
                <a:srgbClr val="404040"/>
              </a:buClr>
              <a:buSzPts val="1800"/>
              <a:buFont typeface="Malgun Gothic"/>
              <a:buNone/>
            </a:pPr>
            <a:r>
              <a:rPr b="1" i="0" lang="en-US" sz="1800" u="none" cap="none" strike="noStrike">
                <a:solidFill>
                  <a:srgbClr val="404040"/>
                </a:solidFill>
                <a:latin typeface="Malgun Gothic"/>
                <a:ea typeface="Malgun Gothic"/>
                <a:cs typeface="Malgun Gothic"/>
                <a:sym typeface="Malgun Gothic"/>
              </a:rPr>
              <a:t>프로젝트 팀 구성 및 역할</a:t>
            </a:r>
            <a:endParaRPr b="0" i="0" sz="1800" u="none" cap="none" strike="noStrike">
              <a:solidFill>
                <a:schemeClr val="dk1"/>
              </a:solidFill>
              <a:latin typeface="Noto Sans KR"/>
              <a:ea typeface="Noto Sans KR"/>
              <a:cs typeface="Noto Sans KR"/>
              <a:sym typeface="Noto Sans KR"/>
            </a:endParaRPr>
          </a:p>
        </p:txBody>
      </p:sp>
      <p:sp>
        <p:nvSpPr>
          <p:cNvPr id="279" name="Google Shape;279;p11"/>
          <p:cNvSpPr/>
          <p:nvPr/>
        </p:nvSpPr>
        <p:spPr>
          <a:xfrm>
            <a:off x="402120" y="1433880"/>
            <a:ext cx="407880" cy="351720"/>
          </a:xfrm>
          <a:prstGeom prst="hexagon">
            <a:avLst>
              <a:gd fmla="val 25000" name="adj"/>
              <a:gd fmla="val 115470" name="vf"/>
            </a:avLst>
          </a:prstGeom>
          <a:solidFill>
            <a:srgbClr val="4472C4"/>
          </a:solidFill>
          <a:ln cap="flat" cmpd="sng" w="25400">
            <a:solidFill>
              <a:srgbClr val="1D3155"/>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 name="Google Shape;280;p11"/>
          <p:cNvSpPr/>
          <p:nvPr/>
        </p:nvSpPr>
        <p:spPr>
          <a:xfrm>
            <a:off x="478440" y="1499400"/>
            <a:ext cx="255240" cy="24372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FFFFFF"/>
              </a:buClr>
              <a:buSzPts val="1600"/>
              <a:buFont typeface="Arial"/>
              <a:buNone/>
            </a:pPr>
            <a:r>
              <a:rPr b="0" i="0" lang="en-US" sz="1600" u="none" cap="none" strike="noStrike">
                <a:solidFill>
                  <a:srgbClr val="FFFFFF"/>
                </a:solidFill>
                <a:latin typeface="Arial"/>
                <a:ea typeface="Arial"/>
                <a:cs typeface="Arial"/>
                <a:sym typeface="Arial"/>
              </a:rPr>
              <a:t>7</a:t>
            </a:r>
            <a:endParaRPr b="0" i="0" sz="1600" u="none" cap="none" strike="noStrike">
              <a:solidFill>
                <a:schemeClr val="dk1"/>
              </a:solidFill>
              <a:latin typeface="Noto Sans KR"/>
              <a:ea typeface="Noto Sans KR"/>
              <a:cs typeface="Noto Sans KR"/>
              <a:sym typeface="Noto Sans KR"/>
            </a:endParaRPr>
          </a:p>
        </p:txBody>
      </p:sp>
      <p:graphicFrame>
        <p:nvGraphicFramePr>
          <p:cNvPr id="281" name="Google Shape;281;p11"/>
          <p:cNvGraphicFramePr/>
          <p:nvPr/>
        </p:nvGraphicFramePr>
        <p:xfrm>
          <a:off x="586980" y="2150280"/>
          <a:ext cx="3000000" cy="3000000"/>
        </p:xfrm>
        <a:graphic>
          <a:graphicData uri="http://schemas.openxmlformats.org/drawingml/2006/table">
            <a:tbl>
              <a:tblPr>
                <a:noFill/>
                <a:tableStyleId>{DF7BEC5D-8E71-458B-BEBD-9F7AA872D606}</a:tableStyleId>
              </a:tblPr>
              <a:tblGrid>
                <a:gridCol w="2304725"/>
                <a:gridCol w="2160000"/>
                <a:gridCol w="6553075"/>
              </a:tblGrid>
              <a:tr h="651250">
                <a:tc>
                  <a:txBody>
                    <a:bodyPr/>
                    <a:lstStyle/>
                    <a:p>
                      <a:pPr indent="0" lvl="0" marL="0" marR="0" rtl="0" algn="l">
                        <a:lnSpc>
                          <a:spcPct val="100000"/>
                        </a:lnSpc>
                        <a:spcBef>
                          <a:spcPts val="0"/>
                        </a:spcBef>
                        <a:spcAft>
                          <a:spcPts val="0"/>
                        </a:spcAft>
                        <a:buClr>
                          <a:srgbClr val="000000"/>
                        </a:buClr>
                        <a:buSzPts val="1800"/>
                        <a:buFont typeface="Arial"/>
                        <a:buNone/>
                      </a:pPr>
                      <a:r>
                        <a:t/>
                      </a:r>
                      <a:endParaRPr sz="1800" u="none" cap="none" strike="noStrike"/>
                    </a:p>
                  </a:txBody>
                  <a:tcPr marT="45725" marB="45725" marR="91450" marL="91450">
                    <a:lnT cap="flat" cmpd="sng" w="12225">
                      <a:solidFill>
                        <a:srgbClr val="70AD47"/>
                      </a:solidFill>
                      <a:prstDash val="solid"/>
                      <a:round/>
                      <a:headEnd len="sm" w="sm" type="none"/>
                      <a:tailEnd len="sm" w="sm" type="none"/>
                    </a:lnT>
                    <a:lnB cap="flat" cmpd="sng" w="12225">
                      <a:solidFill>
                        <a:srgbClr val="70AD47"/>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800"/>
                        <a:buFont typeface="Arial"/>
                        <a:buNone/>
                      </a:pPr>
                      <a:r>
                        <a:t/>
                      </a:r>
                      <a:endParaRPr sz="1800" u="none" cap="none" strike="noStrike"/>
                    </a:p>
                  </a:txBody>
                  <a:tcPr marT="45725" marB="45725" marR="91450" marL="91450">
                    <a:lnT cap="flat" cmpd="sng" w="12225">
                      <a:solidFill>
                        <a:srgbClr val="70AD47"/>
                      </a:solidFill>
                      <a:prstDash val="solid"/>
                      <a:round/>
                      <a:headEnd len="sm" w="sm" type="none"/>
                      <a:tailEnd len="sm" w="sm" type="none"/>
                    </a:lnT>
                    <a:lnB cap="flat" cmpd="sng" w="12225">
                      <a:solidFill>
                        <a:srgbClr val="70AD47"/>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800"/>
                        <a:buFont typeface="Arial"/>
                        <a:buNone/>
                      </a:pPr>
                      <a:r>
                        <a:t/>
                      </a:r>
                      <a:endParaRPr sz="1800" u="none" cap="none" strike="noStrike"/>
                    </a:p>
                  </a:txBody>
                  <a:tcPr marT="45725" marB="45725" marR="91450" marL="91450">
                    <a:lnT cap="flat" cmpd="sng" w="12225">
                      <a:solidFill>
                        <a:srgbClr val="70AD47"/>
                      </a:solidFill>
                      <a:prstDash val="solid"/>
                      <a:round/>
                      <a:headEnd len="sm" w="sm" type="none"/>
                      <a:tailEnd len="sm" w="sm" type="none"/>
                    </a:lnT>
                    <a:lnB cap="flat" cmpd="sng" w="12225">
                      <a:solidFill>
                        <a:srgbClr val="70AD47"/>
                      </a:solidFill>
                      <a:prstDash val="solid"/>
                      <a:round/>
                      <a:headEnd len="sm" w="sm" type="none"/>
                      <a:tailEnd len="sm" w="sm" type="none"/>
                    </a:lnB>
                  </a:tcPr>
                </a:tc>
              </a:tr>
              <a:tr h="651250">
                <a:tc>
                  <a:txBody>
                    <a:bodyPr/>
                    <a:lstStyle/>
                    <a:p>
                      <a:pPr indent="0" lvl="0" marL="0" marR="0" rtl="0" algn="l">
                        <a:lnSpc>
                          <a:spcPct val="100000"/>
                        </a:lnSpc>
                        <a:spcBef>
                          <a:spcPts val="0"/>
                        </a:spcBef>
                        <a:spcAft>
                          <a:spcPts val="0"/>
                        </a:spcAft>
                        <a:buClr>
                          <a:srgbClr val="000000"/>
                        </a:buClr>
                        <a:buSzPts val="1800"/>
                        <a:buFont typeface="Arial"/>
                        <a:buNone/>
                      </a:pPr>
                      <a:r>
                        <a:t/>
                      </a:r>
                      <a:endParaRPr sz="1800" u="none" cap="none" strike="noStrike"/>
                    </a:p>
                  </a:txBody>
                  <a:tcPr marT="45725" marB="45725" marR="91450" marL="91450">
                    <a:lnT cap="flat" cmpd="sng" w="12225">
                      <a:solidFill>
                        <a:srgbClr val="70AD47"/>
                      </a:solidFill>
                      <a:prstDash val="solid"/>
                      <a:round/>
                      <a:headEnd len="sm" w="sm" type="none"/>
                      <a:tailEnd len="sm" w="sm" type="none"/>
                    </a:lnT>
                    <a:lnB cap="flat" cmpd="sng" w="12225">
                      <a:solidFill>
                        <a:srgbClr val="70AD47"/>
                      </a:solidFill>
                      <a:prstDash val="solid"/>
                      <a:round/>
                      <a:headEnd len="sm" w="sm" type="none"/>
                      <a:tailEnd len="sm" w="sm" type="none"/>
                    </a:lnB>
                    <a:solidFill>
                      <a:srgbClr val="70AD47">
                        <a:alpha val="20000"/>
                      </a:srgbClr>
                    </a:solidFill>
                  </a:tcPr>
                </a:tc>
                <a:tc>
                  <a:txBody>
                    <a:bodyPr/>
                    <a:lstStyle/>
                    <a:p>
                      <a:pPr indent="0" lvl="0" marL="0" marR="0" rtl="0" algn="l">
                        <a:lnSpc>
                          <a:spcPct val="100000"/>
                        </a:lnSpc>
                        <a:spcBef>
                          <a:spcPts val="0"/>
                        </a:spcBef>
                        <a:spcAft>
                          <a:spcPts val="0"/>
                        </a:spcAft>
                        <a:buClr>
                          <a:srgbClr val="000000"/>
                        </a:buClr>
                        <a:buSzPts val="1800"/>
                        <a:buFont typeface="Arial"/>
                        <a:buNone/>
                      </a:pPr>
                      <a:r>
                        <a:t/>
                      </a:r>
                      <a:endParaRPr sz="1800" u="none" cap="none" strike="noStrike"/>
                    </a:p>
                  </a:txBody>
                  <a:tcPr marT="45725" marB="45725" marR="91450" marL="91450">
                    <a:lnT cap="flat" cmpd="sng" w="12225">
                      <a:solidFill>
                        <a:srgbClr val="70AD47"/>
                      </a:solidFill>
                      <a:prstDash val="solid"/>
                      <a:round/>
                      <a:headEnd len="sm" w="sm" type="none"/>
                      <a:tailEnd len="sm" w="sm" type="none"/>
                    </a:lnT>
                    <a:lnB cap="flat" cmpd="sng" w="12225">
                      <a:solidFill>
                        <a:srgbClr val="70AD47"/>
                      </a:solidFill>
                      <a:prstDash val="solid"/>
                      <a:round/>
                      <a:headEnd len="sm" w="sm" type="none"/>
                      <a:tailEnd len="sm" w="sm" type="none"/>
                    </a:lnB>
                    <a:solidFill>
                      <a:srgbClr val="70AD47">
                        <a:alpha val="20000"/>
                      </a:srgbClr>
                    </a:solidFill>
                  </a:tcPr>
                </a:tc>
                <a:tc>
                  <a:txBody>
                    <a:bodyPr/>
                    <a:lstStyle/>
                    <a:p>
                      <a:pPr indent="0" lvl="0" marL="0" marR="0" rtl="0" algn="l">
                        <a:lnSpc>
                          <a:spcPct val="100000"/>
                        </a:lnSpc>
                        <a:spcBef>
                          <a:spcPts val="0"/>
                        </a:spcBef>
                        <a:spcAft>
                          <a:spcPts val="0"/>
                        </a:spcAft>
                        <a:buClr>
                          <a:srgbClr val="000000"/>
                        </a:buClr>
                        <a:buSzPts val="1800"/>
                        <a:buFont typeface="Arial"/>
                        <a:buNone/>
                      </a:pPr>
                      <a:r>
                        <a:t/>
                      </a:r>
                      <a:endParaRPr sz="1800" u="none" cap="none" strike="noStrike"/>
                    </a:p>
                  </a:txBody>
                  <a:tcPr marT="45725" marB="45725" marR="91450" marL="91450">
                    <a:lnT cap="flat" cmpd="sng" w="12225">
                      <a:solidFill>
                        <a:srgbClr val="70AD47"/>
                      </a:solidFill>
                      <a:prstDash val="solid"/>
                      <a:round/>
                      <a:headEnd len="sm" w="sm" type="none"/>
                      <a:tailEnd len="sm" w="sm" type="none"/>
                    </a:lnT>
                    <a:lnB cap="flat" cmpd="sng" w="12225">
                      <a:solidFill>
                        <a:srgbClr val="70AD47"/>
                      </a:solidFill>
                      <a:prstDash val="solid"/>
                      <a:round/>
                      <a:headEnd len="sm" w="sm" type="none"/>
                      <a:tailEnd len="sm" w="sm" type="none"/>
                    </a:lnB>
                    <a:solidFill>
                      <a:srgbClr val="70AD47">
                        <a:alpha val="20000"/>
                      </a:srgbClr>
                    </a:solidFill>
                  </a:tcPr>
                </a:tc>
              </a:tr>
              <a:tr h="651250">
                <a:tc>
                  <a:txBody>
                    <a:bodyPr/>
                    <a:lstStyle/>
                    <a:p>
                      <a:pPr indent="0" lvl="0" marL="0" marR="0" rtl="0" algn="l">
                        <a:lnSpc>
                          <a:spcPct val="100000"/>
                        </a:lnSpc>
                        <a:spcBef>
                          <a:spcPts val="0"/>
                        </a:spcBef>
                        <a:spcAft>
                          <a:spcPts val="0"/>
                        </a:spcAft>
                        <a:buClr>
                          <a:srgbClr val="000000"/>
                        </a:buClr>
                        <a:buSzPts val="1800"/>
                        <a:buFont typeface="Arial"/>
                        <a:buNone/>
                      </a:pPr>
                      <a:r>
                        <a:t/>
                      </a:r>
                      <a:endParaRPr sz="1800" u="none" cap="none" strike="noStrike"/>
                    </a:p>
                  </a:txBody>
                  <a:tcPr marT="45725" marB="45725" marR="91450" marL="91450">
                    <a:lnT cap="flat" cmpd="sng" w="12225">
                      <a:solidFill>
                        <a:srgbClr val="70AD47"/>
                      </a:solidFill>
                      <a:prstDash val="solid"/>
                      <a:round/>
                      <a:headEnd len="sm" w="sm" type="none"/>
                      <a:tailEnd len="sm" w="sm" type="none"/>
                    </a:lnT>
                    <a:lnB cap="flat" cmpd="sng" w="12225">
                      <a:solidFill>
                        <a:srgbClr val="70AD47"/>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800"/>
                        <a:buFont typeface="Arial"/>
                        <a:buNone/>
                      </a:pPr>
                      <a:r>
                        <a:t/>
                      </a:r>
                      <a:endParaRPr sz="1800" u="none" cap="none" strike="noStrike"/>
                    </a:p>
                  </a:txBody>
                  <a:tcPr marT="45725" marB="45725" marR="91450" marL="91450">
                    <a:lnT cap="flat" cmpd="sng" w="12225">
                      <a:solidFill>
                        <a:srgbClr val="70AD47"/>
                      </a:solidFill>
                      <a:prstDash val="solid"/>
                      <a:round/>
                      <a:headEnd len="sm" w="sm" type="none"/>
                      <a:tailEnd len="sm" w="sm" type="none"/>
                    </a:lnT>
                    <a:lnB cap="flat" cmpd="sng" w="12225">
                      <a:solidFill>
                        <a:srgbClr val="70AD47"/>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800"/>
                        <a:buFont typeface="Arial"/>
                        <a:buNone/>
                      </a:pPr>
                      <a:r>
                        <a:t/>
                      </a:r>
                      <a:endParaRPr sz="1800" u="none" cap="none" strike="noStrike"/>
                    </a:p>
                  </a:txBody>
                  <a:tcPr marT="45725" marB="45725" marR="91450" marL="91450">
                    <a:lnT cap="flat" cmpd="sng" w="12225">
                      <a:solidFill>
                        <a:srgbClr val="70AD47"/>
                      </a:solidFill>
                      <a:prstDash val="solid"/>
                      <a:round/>
                      <a:headEnd len="sm" w="sm" type="none"/>
                      <a:tailEnd len="sm" w="sm" type="none"/>
                    </a:lnT>
                    <a:lnB cap="flat" cmpd="sng" w="12225">
                      <a:solidFill>
                        <a:srgbClr val="70AD47"/>
                      </a:solidFill>
                      <a:prstDash val="solid"/>
                      <a:round/>
                      <a:headEnd len="sm" w="sm" type="none"/>
                      <a:tailEnd len="sm" w="sm" type="none"/>
                    </a:lnB>
                  </a:tcPr>
                </a:tc>
              </a:tr>
              <a:tr h="651250">
                <a:tc>
                  <a:txBody>
                    <a:bodyPr/>
                    <a:lstStyle/>
                    <a:p>
                      <a:pPr indent="0" lvl="0" marL="0" marR="0" rtl="0" algn="l">
                        <a:lnSpc>
                          <a:spcPct val="100000"/>
                        </a:lnSpc>
                        <a:spcBef>
                          <a:spcPts val="0"/>
                        </a:spcBef>
                        <a:spcAft>
                          <a:spcPts val="0"/>
                        </a:spcAft>
                        <a:buClr>
                          <a:srgbClr val="000000"/>
                        </a:buClr>
                        <a:buSzPts val="1800"/>
                        <a:buFont typeface="Arial"/>
                        <a:buNone/>
                      </a:pPr>
                      <a:r>
                        <a:t/>
                      </a:r>
                      <a:endParaRPr sz="1800" u="none" cap="none" strike="noStrike"/>
                    </a:p>
                  </a:txBody>
                  <a:tcPr marT="45725" marB="45725" marR="91450" marL="91450">
                    <a:lnT cap="flat" cmpd="sng" w="12225">
                      <a:solidFill>
                        <a:srgbClr val="70AD47"/>
                      </a:solidFill>
                      <a:prstDash val="solid"/>
                      <a:round/>
                      <a:headEnd len="sm" w="sm" type="none"/>
                      <a:tailEnd len="sm" w="sm" type="none"/>
                    </a:lnT>
                    <a:lnB cap="flat" cmpd="sng" w="12225">
                      <a:solidFill>
                        <a:srgbClr val="70AD47"/>
                      </a:solidFill>
                      <a:prstDash val="solid"/>
                      <a:round/>
                      <a:headEnd len="sm" w="sm" type="none"/>
                      <a:tailEnd len="sm" w="sm" type="none"/>
                    </a:lnB>
                    <a:solidFill>
                      <a:srgbClr val="70AD47">
                        <a:alpha val="20000"/>
                      </a:srgbClr>
                    </a:solidFill>
                  </a:tcPr>
                </a:tc>
                <a:tc>
                  <a:txBody>
                    <a:bodyPr/>
                    <a:lstStyle/>
                    <a:p>
                      <a:pPr indent="0" lvl="0" marL="0" marR="0" rtl="0" algn="l">
                        <a:lnSpc>
                          <a:spcPct val="100000"/>
                        </a:lnSpc>
                        <a:spcBef>
                          <a:spcPts val="0"/>
                        </a:spcBef>
                        <a:spcAft>
                          <a:spcPts val="0"/>
                        </a:spcAft>
                        <a:buClr>
                          <a:srgbClr val="000000"/>
                        </a:buClr>
                        <a:buSzPts val="1800"/>
                        <a:buFont typeface="Arial"/>
                        <a:buNone/>
                      </a:pPr>
                      <a:r>
                        <a:t/>
                      </a:r>
                      <a:endParaRPr sz="1800" u="none" cap="none" strike="noStrike"/>
                    </a:p>
                  </a:txBody>
                  <a:tcPr marT="45725" marB="45725" marR="91450" marL="91450">
                    <a:lnT cap="flat" cmpd="sng" w="12225">
                      <a:solidFill>
                        <a:srgbClr val="70AD47"/>
                      </a:solidFill>
                      <a:prstDash val="solid"/>
                      <a:round/>
                      <a:headEnd len="sm" w="sm" type="none"/>
                      <a:tailEnd len="sm" w="sm" type="none"/>
                    </a:lnT>
                    <a:lnB cap="flat" cmpd="sng" w="12225">
                      <a:solidFill>
                        <a:srgbClr val="70AD47"/>
                      </a:solidFill>
                      <a:prstDash val="solid"/>
                      <a:round/>
                      <a:headEnd len="sm" w="sm" type="none"/>
                      <a:tailEnd len="sm" w="sm" type="none"/>
                    </a:lnB>
                    <a:solidFill>
                      <a:srgbClr val="70AD47">
                        <a:alpha val="20000"/>
                      </a:srgbClr>
                    </a:solidFill>
                  </a:tcPr>
                </a:tc>
                <a:tc>
                  <a:txBody>
                    <a:bodyPr/>
                    <a:lstStyle/>
                    <a:p>
                      <a:pPr indent="0" lvl="0" marL="0" marR="0" rtl="0" algn="l">
                        <a:lnSpc>
                          <a:spcPct val="100000"/>
                        </a:lnSpc>
                        <a:spcBef>
                          <a:spcPts val="0"/>
                        </a:spcBef>
                        <a:spcAft>
                          <a:spcPts val="0"/>
                        </a:spcAft>
                        <a:buClr>
                          <a:srgbClr val="000000"/>
                        </a:buClr>
                        <a:buSzPts val="1800"/>
                        <a:buFont typeface="Arial"/>
                        <a:buNone/>
                      </a:pPr>
                      <a:r>
                        <a:t/>
                      </a:r>
                      <a:endParaRPr sz="1800" u="none" cap="none" strike="noStrike"/>
                    </a:p>
                  </a:txBody>
                  <a:tcPr marT="45725" marB="45725" marR="91450" marL="91450">
                    <a:lnT cap="flat" cmpd="sng" w="12225">
                      <a:solidFill>
                        <a:srgbClr val="70AD47"/>
                      </a:solidFill>
                      <a:prstDash val="solid"/>
                      <a:round/>
                      <a:headEnd len="sm" w="sm" type="none"/>
                      <a:tailEnd len="sm" w="sm" type="none"/>
                    </a:lnT>
                    <a:lnB cap="flat" cmpd="sng" w="12225">
                      <a:solidFill>
                        <a:srgbClr val="70AD47"/>
                      </a:solidFill>
                      <a:prstDash val="solid"/>
                      <a:round/>
                      <a:headEnd len="sm" w="sm" type="none"/>
                      <a:tailEnd len="sm" w="sm" type="none"/>
                    </a:lnB>
                    <a:solidFill>
                      <a:srgbClr val="70AD47">
                        <a:alpha val="20000"/>
                      </a:srgbClr>
                    </a:solidFill>
                  </a:tcPr>
                </a:tc>
              </a:tr>
              <a:tr h="651250">
                <a:tc>
                  <a:txBody>
                    <a:bodyPr/>
                    <a:lstStyle/>
                    <a:p>
                      <a:pPr indent="0" lvl="0" marL="0" marR="0" rtl="0" algn="l">
                        <a:lnSpc>
                          <a:spcPct val="100000"/>
                        </a:lnSpc>
                        <a:spcBef>
                          <a:spcPts val="0"/>
                        </a:spcBef>
                        <a:spcAft>
                          <a:spcPts val="0"/>
                        </a:spcAft>
                        <a:buClr>
                          <a:srgbClr val="000000"/>
                        </a:buClr>
                        <a:buSzPts val="1800"/>
                        <a:buFont typeface="Arial"/>
                        <a:buNone/>
                      </a:pPr>
                      <a:r>
                        <a:t/>
                      </a:r>
                      <a:endParaRPr sz="1800" u="none" cap="none" strike="noStrike"/>
                    </a:p>
                  </a:txBody>
                  <a:tcPr marT="45725" marB="45725" marR="91450" marL="91450">
                    <a:lnT cap="flat" cmpd="sng" w="12225">
                      <a:solidFill>
                        <a:srgbClr val="70AD47"/>
                      </a:solidFill>
                      <a:prstDash val="solid"/>
                      <a:round/>
                      <a:headEnd len="sm" w="sm" type="none"/>
                      <a:tailEnd len="sm" w="sm" type="none"/>
                    </a:lnT>
                    <a:lnB cap="flat" cmpd="sng" w="12225">
                      <a:solidFill>
                        <a:srgbClr val="70AD47"/>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800"/>
                        <a:buFont typeface="Arial"/>
                        <a:buNone/>
                      </a:pPr>
                      <a:r>
                        <a:t/>
                      </a:r>
                      <a:endParaRPr sz="1800" u="none" cap="none" strike="noStrike"/>
                    </a:p>
                  </a:txBody>
                  <a:tcPr marT="45725" marB="45725" marR="91450" marL="91450">
                    <a:lnT cap="flat" cmpd="sng" w="12225">
                      <a:solidFill>
                        <a:srgbClr val="70AD47"/>
                      </a:solidFill>
                      <a:prstDash val="solid"/>
                      <a:round/>
                      <a:headEnd len="sm" w="sm" type="none"/>
                      <a:tailEnd len="sm" w="sm" type="none"/>
                    </a:lnT>
                    <a:lnB cap="flat" cmpd="sng" w="12225">
                      <a:solidFill>
                        <a:srgbClr val="70AD47"/>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800"/>
                        <a:buFont typeface="Arial"/>
                        <a:buNone/>
                      </a:pPr>
                      <a:r>
                        <a:t/>
                      </a:r>
                      <a:endParaRPr sz="1800" u="none" cap="none" strike="noStrike"/>
                    </a:p>
                  </a:txBody>
                  <a:tcPr marT="45725" marB="45725" marR="91450" marL="91450">
                    <a:lnT cap="flat" cmpd="sng" w="12225">
                      <a:solidFill>
                        <a:srgbClr val="70AD47"/>
                      </a:solidFill>
                      <a:prstDash val="solid"/>
                      <a:round/>
                      <a:headEnd len="sm" w="sm" type="none"/>
                      <a:tailEnd len="sm" w="sm" type="none"/>
                    </a:lnT>
                    <a:lnB cap="flat" cmpd="sng" w="12225">
                      <a:solidFill>
                        <a:srgbClr val="70AD47"/>
                      </a:solidFill>
                      <a:prstDash val="solid"/>
                      <a:round/>
                      <a:headEnd len="sm" w="sm" type="none"/>
                      <a:tailEnd len="sm" w="sm" type="none"/>
                    </a:lnB>
                  </a:tcPr>
                </a:tc>
              </a:tr>
              <a:tr h="651250">
                <a:tc>
                  <a:txBody>
                    <a:bodyPr/>
                    <a:lstStyle/>
                    <a:p>
                      <a:pPr indent="0" lvl="0" marL="0" marR="0" rtl="0" algn="l">
                        <a:lnSpc>
                          <a:spcPct val="100000"/>
                        </a:lnSpc>
                        <a:spcBef>
                          <a:spcPts val="0"/>
                        </a:spcBef>
                        <a:spcAft>
                          <a:spcPts val="0"/>
                        </a:spcAft>
                        <a:buClr>
                          <a:srgbClr val="000000"/>
                        </a:buClr>
                        <a:buSzPts val="1800"/>
                        <a:buFont typeface="Arial"/>
                        <a:buNone/>
                      </a:pPr>
                      <a:r>
                        <a:t/>
                      </a:r>
                      <a:endParaRPr sz="1800" u="none" cap="none" strike="noStrike"/>
                    </a:p>
                  </a:txBody>
                  <a:tcPr marT="45725" marB="45725" marR="91450" marL="91450">
                    <a:lnT cap="flat" cmpd="sng" w="12225">
                      <a:solidFill>
                        <a:srgbClr val="70AD47"/>
                      </a:solidFill>
                      <a:prstDash val="solid"/>
                      <a:round/>
                      <a:headEnd len="sm" w="sm" type="none"/>
                      <a:tailEnd len="sm" w="sm" type="none"/>
                    </a:lnT>
                    <a:lnB cap="flat" cmpd="sng" w="12225">
                      <a:solidFill>
                        <a:srgbClr val="70AD47"/>
                      </a:solidFill>
                      <a:prstDash val="solid"/>
                      <a:round/>
                      <a:headEnd len="sm" w="sm" type="none"/>
                      <a:tailEnd len="sm" w="sm" type="none"/>
                    </a:lnB>
                    <a:solidFill>
                      <a:srgbClr val="70AD47">
                        <a:alpha val="20000"/>
                      </a:srgbClr>
                    </a:solidFill>
                  </a:tcPr>
                </a:tc>
                <a:tc>
                  <a:txBody>
                    <a:bodyPr/>
                    <a:lstStyle/>
                    <a:p>
                      <a:pPr indent="0" lvl="0" marL="0" marR="0" rtl="0" algn="l">
                        <a:lnSpc>
                          <a:spcPct val="100000"/>
                        </a:lnSpc>
                        <a:spcBef>
                          <a:spcPts val="0"/>
                        </a:spcBef>
                        <a:spcAft>
                          <a:spcPts val="0"/>
                        </a:spcAft>
                        <a:buClr>
                          <a:srgbClr val="000000"/>
                        </a:buClr>
                        <a:buSzPts val="1800"/>
                        <a:buFont typeface="Arial"/>
                        <a:buNone/>
                      </a:pPr>
                      <a:r>
                        <a:t/>
                      </a:r>
                      <a:endParaRPr sz="1800" u="none" cap="none" strike="noStrike"/>
                    </a:p>
                  </a:txBody>
                  <a:tcPr marT="45725" marB="45725" marR="91450" marL="91450">
                    <a:lnT cap="flat" cmpd="sng" w="12225">
                      <a:solidFill>
                        <a:srgbClr val="70AD47"/>
                      </a:solidFill>
                      <a:prstDash val="solid"/>
                      <a:round/>
                      <a:headEnd len="sm" w="sm" type="none"/>
                      <a:tailEnd len="sm" w="sm" type="none"/>
                    </a:lnT>
                    <a:lnB cap="flat" cmpd="sng" w="12225">
                      <a:solidFill>
                        <a:srgbClr val="70AD47"/>
                      </a:solidFill>
                      <a:prstDash val="solid"/>
                      <a:round/>
                      <a:headEnd len="sm" w="sm" type="none"/>
                      <a:tailEnd len="sm" w="sm" type="none"/>
                    </a:lnB>
                    <a:solidFill>
                      <a:srgbClr val="70AD47">
                        <a:alpha val="20000"/>
                      </a:srgbClr>
                    </a:solidFill>
                  </a:tcPr>
                </a:tc>
                <a:tc>
                  <a:txBody>
                    <a:bodyPr/>
                    <a:lstStyle/>
                    <a:p>
                      <a:pPr indent="0" lvl="0" marL="0" marR="0" rtl="0" algn="l">
                        <a:lnSpc>
                          <a:spcPct val="100000"/>
                        </a:lnSpc>
                        <a:spcBef>
                          <a:spcPts val="0"/>
                        </a:spcBef>
                        <a:spcAft>
                          <a:spcPts val="0"/>
                        </a:spcAft>
                        <a:buClr>
                          <a:srgbClr val="000000"/>
                        </a:buClr>
                        <a:buSzPts val="1800"/>
                        <a:buFont typeface="Arial"/>
                        <a:buNone/>
                      </a:pPr>
                      <a:r>
                        <a:t/>
                      </a:r>
                      <a:endParaRPr sz="1800" u="none" cap="none" strike="noStrike"/>
                    </a:p>
                  </a:txBody>
                  <a:tcPr marT="45725" marB="45725" marR="91450" marL="91450">
                    <a:lnT cap="flat" cmpd="sng" w="12225">
                      <a:solidFill>
                        <a:srgbClr val="70AD47"/>
                      </a:solidFill>
                      <a:prstDash val="solid"/>
                      <a:round/>
                      <a:headEnd len="sm" w="sm" type="none"/>
                      <a:tailEnd len="sm" w="sm" type="none"/>
                    </a:lnT>
                    <a:lnB cap="flat" cmpd="sng" w="12225">
                      <a:solidFill>
                        <a:srgbClr val="70AD47"/>
                      </a:solidFill>
                      <a:prstDash val="solid"/>
                      <a:round/>
                      <a:headEnd len="sm" w="sm" type="none"/>
                      <a:tailEnd len="sm" w="sm" type="none"/>
                    </a:lnB>
                    <a:solidFill>
                      <a:srgbClr val="70AD47">
                        <a:alpha val="20000"/>
                      </a:srgbClr>
                    </a:solidFill>
                  </a:tcPr>
                </a:tc>
              </a:tr>
              <a:tr h="651600">
                <a:tc>
                  <a:txBody>
                    <a:bodyPr/>
                    <a:lstStyle/>
                    <a:p>
                      <a:pPr indent="0" lvl="0" marL="0" marR="0" rtl="0" algn="l">
                        <a:lnSpc>
                          <a:spcPct val="100000"/>
                        </a:lnSpc>
                        <a:spcBef>
                          <a:spcPts val="0"/>
                        </a:spcBef>
                        <a:spcAft>
                          <a:spcPts val="0"/>
                        </a:spcAft>
                        <a:buClr>
                          <a:srgbClr val="000000"/>
                        </a:buClr>
                        <a:buSzPts val="1800"/>
                        <a:buFont typeface="Arial"/>
                        <a:buNone/>
                      </a:pPr>
                      <a:r>
                        <a:t/>
                      </a:r>
                      <a:endParaRPr sz="1800" u="none" cap="none" strike="noStrike"/>
                    </a:p>
                  </a:txBody>
                  <a:tcPr marT="45725" marB="45725" marR="91450" marL="91450">
                    <a:lnT cap="flat" cmpd="sng" w="12225">
                      <a:solidFill>
                        <a:srgbClr val="70AD47"/>
                      </a:solidFill>
                      <a:prstDash val="solid"/>
                      <a:round/>
                      <a:headEnd len="sm" w="sm" type="none"/>
                      <a:tailEnd len="sm" w="sm" type="none"/>
                    </a:lnT>
                    <a:lnB cap="flat" cmpd="sng" w="12225">
                      <a:solidFill>
                        <a:srgbClr val="70AD47"/>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800"/>
                        <a:buFont typeface="Arial"/>
                        <a:buNone/>
                      </a:pPr>
                      <a:r>
                        <a:t/>
                      </a:r>
                      <a:endParaRPr sz="1800" u="none" cap="none" strike="noStrike"/>
                    </a:p>
                  </a:txBody>
                  <a:tcPr marT="45725" marB="45725" marR="91450" marL="91450">
                    <a:lnT cap="flat" cmpd="sng" w="12225">
                      <a:solidFill>
                        <a:srgbClr val="70AD47"/>
                      </a:solidFill>
                      <a:prstDash val="solid"/>
                      <a:round/>
                      <a:headEnd len="sm" w="sm" type="none"/>
                      <a:tailEnd len="sm" w="sm" type="none"/>
                    </a:lnT>
                    <a:lnB cap="flat" cmpd="sng" w="12225">
                      <a:solidFill>
                        <a:srgbClr val="70AD47"/>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800"/>
                        <a:buFont typeface="Arial"/>
                        <a:buNone/>
                      </a:pPr>
                      <a:r>
                        <a:t/>
                      </a:r>
                      <a:endParaRPr sz="1800" u="none" cap="none" strike="noStrike"/>
                    </a:p>
                  </a:txBody>
                  <a:tcPr marT="45725" marB="45725" marR="91450" marL="91450">
                    <a:lnT cap="flat" cmpd="sng" w="12225">
                      <a:solidFill>
                        <a:srgbClr val="70AD47"/>
                      </a:solidFill>
                      <a:prstDash val="solid"/>
                      <a:round/>
                      <a:headEnd len="sm" w="sm" type="none"/>
                      <a:tailEnd len="sm" w="sm" type="none"/>
                    </a:lnT>
                    <a:lnB cap="flat" cmpd="sng" w="12225">
                      <a:solidFill>
                        <a:srgbClr val="70AD47"/>
                      </a:solidFill>
                      <a:prstDash val="solid"/>
                      <a:round/>
                      <a:headEnd len="sm" w="sm" type="none"/>
                      <a:tailEnd len="sm" w="sm" type="none"/>
                    </a:lnB>
                  </a:tcPr>
                </a:tc>
              </a:tr>
            </a:tbl>
          </a:graphicData>
        </a:graphic>
      </p:graphicFrame>
      <p:sp>
        <p:nvSpPr>
          <p:cNvPr id="282" name="Google Shape;282;p11"/>
          <p:cNvSpPr/>
          <p:nvPr/>
        </p:nvSpPr>
        <p:spPr>
          <a:xfrm>
            <a:off x="770760" y="2301840"/>
            <a:ext cx="1795320" cy="364680"/>
          </a:xfrm>
          <a:prstGeom prst="rect">
            <a:avLst/>
          </a:prstGeom>
          <a:noFill/>
          <a:ln>
            <a:noFill/>
          </a:ln>
        </p:spPr>
        <p:txBody>
          <a:bodyPr anchorCtr="0" anchor="t" bIns="45000" lIns="90000" spcFirstLastPara="1" rIns="90000" wrap="square" tIns="45000">
            <a:spAutoFit/>
          </a:bodyPr>
          <a:lstStyle/>
          <a:p>
            <a:pPr indent="0" lvl="0" marL="0" marR="0" rtl="0" algn="ctr">
              <a:lnSpc>
                <a:spcPct val="100000"/>
              </a:lnSpc>
              <a:spcBef>
                <a:spcPts val="0"/>
              </a:spcBef>
              <a:spcAft>
                <a:spcPts val="0"/>
              </a:spcAft>
              <a:buClr>
                <a:srgbClr val="000000"/>
              </a:buClr>
              <a:buSzPts val="1800"/>
              <a:buFont typeface="Malgun Gothic"/>
              <a:buNone/>
            </a:pPr>
            <a:r>
              <a:rPr b="0" i="0" lang="en-US" sz="1800" u="none" cap="none" strike="noStrike">
                <a:solidFill>
                  <a:srgbClr val="000000"/>
                </a:solidFill>
                <a:latin typeface="Malgun Gothic"/>
                <a:ea typeface="Malgun Gothic"/>
                <a:cs typeface="Malgun Gothic"/>
                <a:sym typeface="Malgun Gothic"/>
              </a:rPr>
              <a:t>훈련생</a:t>
            </a:r>
            <a:endParaRPr b="0" i="0" sz="1800" u="none" cap="none" strike="noStrike">
              <a:solidFill>
                <a:schemeClr val="dk1"/>
              </a:solidFill>
              <a:latin typeface="Noto Sans KR"/>
              <a:ea typeface="Noto Sans KR"/>
              <a:cs typeface="Noto Sans KR"/>
              <a:sym typeface="Noto Sans KR"/>
            </a:endParaRPr>
          </a:p>
        </p:txBody>
      </p:sp>
      <p:sp>
        <p:nvSpPr>
          <p:cNvPr id="283" name="Google Shape;283;p11"/>
          <p:cNvSpPr/>
          <p:nvPr/>
        </p:nvSpPr>
        <p:spPr>
          <a:xfrm>
            <a:off x="758520" y="2939400"/>
            <a:ext cx="1795320" cy="364680"/>
          </a:xfrm>
          <a:prstGeom prst="rect">
            <a:avLst/>
          </a:prstGeom>
          <a:noFill/>
          <a:ln>
            <a:noFill/>
          </a:ln>
        </p:spPr>
        <p:txBody>
          <a:bodyPr anchorCtr="0" anchor="t" bIns="45000" lIns="90000" spcFirstLastPara="1" rIns="90000" wrap="square" tIns="45000">
            <a:spAutoFit/>
          </a:bodyPr>
          <a:lstStyle/>
          <a:p>
            <a:pPr indent="0" lvl="0" marL="0" marR="0" rtl="0" algn="ctr">
              <a:lnSpc>
                <a:spcPct val="100000"/>
              </a:lnSpc>
              <a:spcBef>
                <a:spcPts val="0"/>
              </a:spcBef>
              <a:spcAft>
                <a:spcPts val="0"/>
              </a:spcAft>
              <a:buClr>
                <a:srgbClr val="000000"/>
              </a:buClr>
              <a:buSzPts val="1800"/>
              <a:buFont typeface="Malgun Gothic"/>
              <a:buNone/>
            </a:pPr>
            <a:r>
              <a:rPr b="0" i="0" lang="en-US" sz="1800" u="none" cap="none" strike="noStrike">
                <a:solidFill>
                  <a:srgbClr val="000000"/>
                </a:solidFill>
                <a:latin typeface="Malgun Gothic"/>
                <a:ea typeface="Malgun Gothic"/>
                <a:cs typeface="Malgun Gothic"/>
                <a:sym typeface="Malgun Gothic"/>
              </a:rPr>
              <a:t>김정훈</a:t>
            </a:r>
            <a:endParaRPr b="0" i="0" sz="1800" u="none" cap="none" strike="noStrike">
              <a:solidFill>
                <a:schemeClr val="dk1"/>
              </a:solidFill>
              <a:latin typeface="Noto Sans KR"/>
              <a:ea typeface="Noto Sans KR"/>
              <a:cs typeface="Noto Sans KR"/>
              <a:sym typeface="Noto Sans KR"/>
            </a:endParaRPr>
          </a:p>
        </p:txBody>
      </p:sp>
      <p:sp>
        <p:nvSpPr>
          <p:cNvPr id="284" name="Google Shape;284;p11"/>
          <p:cNvSpPr/>
          <p:nvPr/>
        </p:nvSpPr>
        <p:spPr>
          <a:xfrm>
            <a:off x="478440" y="3291120"/>
            <a:ext cx="1795320" cy="61956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 name="Google Shape;285;p11"/>
          <p:cNvSpPr/>
          <p:nvPr/>
        </p:nvSpPr>
        <p:spPr>
          <a:xfrm>
            <a:off x="3041640" y="2301840"/>
            <a:ext cx="1795320" cy="364680"/>
          </a:xfrm>
          <a:prstGeom prst="rect">
            <a:avLst/>
          </a:prstGeom>
          <a:noFill/>
          <a:ln>
            <a:noFill/>
          </a:ln>
        </p:spPr>
        <p:txBody>
          <a:bodyPr anchorCtr="0" anchor="t" bIns="45000" lIns="90000" spcFirstLastPara="1" rIns="90000" wrap="square" tIns="45000">
            <a:spAutoFit/>
          </a:bodyPr>
          <a:lstStyle/>
          <a:p>
            <a:pPr indent="0" lvl="0" marL="0" marR="0" rtl="0" algn="ctr">
              <a:lnSpc>
                <a:spcPct val="100000"/>
              </a:lnSpc>
              <a:spcBef>
                <a:spcPts val="0"/>
              </a:spcBef>
              <a:spcAft>
                <a:spcPts val="0"/>
              </a:spcAft>
              <a:buClr>
                <a:srgbClr val="000000"/>
              </a:buClr>
              <a:buSzPts val="1800"/>
              <a:buFont typeface="Malgun Gothic"/>
              <a:buNone/>
            </a:pPr>
            <a:r>
              <a:rPr b="0" i="0" lang="en-US" sz="1800" u="none" cap="none" strike="noStrike">
                <a:solidFill>
                  <a:srgbClr val="000000"/>
                </a:solidFill>
                <a:latin typeface="Malgun Gothic"/>
                <a:ea typeface="Malgun Gothic"/>
                <a:cs typeface="Malgun Gothic"/>
                <a:sym typeface="Malgun Gothic"/>
              </a:rPr>
              <a:t>역할</a:t>
            </a:r>
            <a:endParaRPr b="0" i="0" sz="1800" u="none" cap="none" strike="noStrike">
              <a:solidFill>
                <a:schemeClr val="dk1"/>
              </a:solidFill>
              <a:latin typeface="Noto Sans KR"/>
              <a:ea typeface="Noto Sans KR"/>
              <a:cs typeface="Noto Sans KR"/>
              <a:sym typeface="Noto Sans KR"/>
            </a:endParaRPr>
          </a:p>
        </p:txBody>
      </p:sp>
      <p:sp>
        <p:nvSpPr>
          <p:cNvPr id="286" name="Google Shape;286;p11"/>
          <p:cNvSpPr/>
          <p:nvPr/>
        </p:nvSpPr>
        <p:spPr>
          <a:xfrm>
            <a:off x="7352280" y="2283480"/>
            <a:ext cx="1795320" cy="364680"/>
          </a:xfrm>
          <a:prstGeom prst="rect">
            <a:avLst/>
          </a:prstGeom>
          <a:noFill/>
          <a:ln>
            <a:noFill/>
          </a:ln>
        </p:spPr>
        <p:txBody>
          <a:bodyPr anchorCtr="0" anchor="t" bIns="45000" lIns="90000" spcFirstLastPara="1" rIns="90000" wrap="square" tIns="45000">
            <a:spAutoFit/>
          </a:bodyPr>
          <a:lstStyle/>
          <a:p>
            <a:pPr indent="0" lvl="0" marL="0" marR="0" rtl="0" algn="ctr">
              <a:lnSpc>
                <a:spcPct val="100000"/>
              </a:lnSpc>
              <a:spcBef>
                <a:spcPts val="0"/>
              </a:spcBef>
              <a:spcAft>
                <a:spcPts val="0"/>
              </a:spcAft>
              <a:buClr>
                <a:srgbClr val="000000"/>
              </a:buClr>
              <a:buSzPts val="1800"/>
              <a:buFont typeface="Malgun Gothic"/>
              <a:buNone/>
            </a:pPr>
            <a:r>
              <a:rPr b="0" i="0" lang="en-US" sz="1800" u="none" cap="none" strike="noStrike">
                <a:solidFill>
                  <a:srgbClr val="000000"/>
                </a:solidFill>
                <a:latin typeface="Malgun Gothic"/>
                <a:ea typeface="Malgun Gothic"/>
                <a:cs typeface="Malgun Gothic"/>
                <a:sym typeface="Malgun Gothic"/>
              </a:rPr>
              <a:t>담당 업무</a:t>
            </a:r>
            <a:endParaRPr b="0" i="0" sz="1800" u="none" cap="none" strike="noStrike">
              <a:solidFill>
                <a:schemeClr val="dk1"/>
              </a:solidFill>
              <a:latin typeface="Noto Sans KR"/>
              <a:ea typeface="Noto Sans KR"/>
              <a:cs typeface="Noto Sans KR"/>
              <a:sym typeface="Noto Sans KR"/>
            </a:endParaRPr>
          </a:p>
        </p:txBody>
      </p:sp>
      <p:sp>
        <p:nvSpPr>
          <p:cNvPr id="287" name="Google Shape;287;p11"/>
          <p:cNvSpPr/>
          <p:nvPr/>
        </p:nvSpPr>
        <p:spPr>
          <a:xfrm>
            <a:off x="770760" y="3598200"/>
            <a:ext cx="1795320" cy="364680"/>
          </a:xfrm>
          <a:prstGeom prst="rect">
            <a:avLst/>
          </a:prstGeom>
          <a:noFill/>
          <a:ln>
            <a:noFill/>
          </a:ln>
        </p:spPr>
        <p:txBody>
          <a:bodyPr anchorCtr="0" anchor="t" bIns="45000" lIns="90000" spcFirstLastPara="1" rIns="90000" wrap="square" tIns="45000">
            <a:spAutoFit/>
          </a:bodyPr>
          <a:lstStyle/>
          <a:p>
            <a:pPr indent="0" lvl="0" marL="0" marR="0" rtl="0" algn="ctr">
              <a:lnSpc>
                <a:spcPct val="100000"/>
              </a:lnSpc>
              <a:spcBef>
                <a:spcPts val="0"/>
              </a:spcBef>
              <a:spcAft>
                <a:spcPts val="0"/>
              </a:spcAft>
              <a:buClr>
                <a:srgbClr val="000000"/>
              </a:buClr>
              <a:buSzPts val="1800"/>
              <a:buFont typeface="Malgun Gothic"/>
              <a:buNone/>
            </a:pPr>
            <a:r>
              <a:rPr b="0" i="0" lang="en-US" sz="1800" u="none" cap="none" strike="noStrike">
                <a:solidFill>
                  <a:srgbClr val="000000"/>
                </a:solidFill>
                <a:latin typeface="Malgun Gothic"/>
                <a:ea typeface="Malgun Gothic"/>
                <a:cs typeface="Malgun Gothic"/>
                <a:sym typeface="Malgun Gothic"/>
              </a:rPr>
              <a:t>주홍연</a:t>
            </a:r>
            <a:endParaRPr b="0" i="0" sz="1800" u="none" cap="none" strike="noStrike">
              <a:solidFill>
                <a:schemeClr val="dk1"/>
              </a:solidFill>
              <a:latin typeface="Noto Sans KR"/>
              <a:ea typeface="Noto Sans KR"/>
              <a:cs typeface="Noto Sans KR"/>
              <a:sym typeface="Noto Sans KR"/>
            </a:endParaRPr>
          </a:p>
        </p:txBody>
      </p:sp>
      <p:sp>
        <p:nvSpPr>
          <p:cNvPr id="288" name="Google Shape;288;p11"/>
          <p:cNvSpPr/>
          <p:nvPr/>
        </p:nvSpPr>
        <p:spPr>
          <a:xfrm>
            <a:off x="770760" y="4933800"/>
            <a:ext cx="1795320" cy="364680"/>
          </a:xfrm>
          <a:prstGeom prst="rect">
            <a:avLst/>
          </a:prstGeom>
          <a:noFill/>
          <a:ln>
            <a:noFill/>
          </a:ln>
        </p:spPr>
        <p:txBody>
          <a:bodyPr anchorCtr="0" anchor="t" bIns="45000" lIns="90000" spcFirstLastPara="1" rIns="90000" wrap="square" tIns="45000">
            <a:spAutoFit/>
          </a:bodyPr>
          <a:lstStyle/>
          <a:p>
            <a:pPr indent="0" lvl="0" marL="0" marR="0" rtl="0" algn="ctr">
              <a:lnSpc>
                <a:spcPct val="100000"/>
              </a:lnSpc>
              <a:spcBef>
                <a:spcPts val="0"/>
              </a:spcBef>
              <a:spcAft>
                <a:spcPts val="0"/>
              </a:spcAft>
              <a:buClr>
                <a:srgbClr val="000000"/>
              </a:buClr>
              <a:buSzPts val="1800"/>
              <a:buFont typeface="Malgun Gothic"/>
              <a:buNone/>
            </a:pPr>
            <a:r>
              <a:rPr b="0" i="0" lang="en-US" sz="1800" u="none" cap="none" strike="noStrike">
                <a:solidFill>
                  <a:srgbClr val="000000"/>
                </a:solidFill>
                <a:latin typeface="Malgun Gothic"/>
                <a:ea typeface="Malgun Gothic"/>
                <a:cs typeface="Malgun Gothic"/>
                <a:sym typeface="Malgun Gothic"/>
              </a:rPr>
              <a:t>장민규</a:t>
            </a:r>
            <a:endParaRPr b="0" i="0" sz="1800" u="none" cap="none" strike="noStrike">
              <a:solidFill>
                <a:schemeClr val="dk1"/>
              </a:solidFill>
              <a:latin typeface="Noto Sans KR"/>
              <a:ea typeface="Noto Sans KR"/>
              <a:cs typeface="Noto Sans KR"/>
              <a:sym typeface="Noto Sans KR"/>
            </a:endParaRPr>
          </a:p>
        </p:txBody>
      </p:sp>
      <p:sp>
        <p:nvSpPr>
          <p:cNvPr id="289" name="Google Shape;289;p11"/>
          <p:cNvSpPr/>
          <p:nvPr/>
        </p:nvSpPr>
        <p:spPr>
          <a:xfrm>
            <a:off x="770760" y="5573520"/>
            <a:ext cx="1795320" cy="364680"/>
          </a:xfrm>
          <a:prstGeom prst="rect">
            <a:avLst/>
          </a:prstGeom>
          <a:noFill/>
          <a:ln>
            <a:noFill/>
          </a:ln>
        </p:spPr>
        <p:txBody>
          <a:bodyPr anchorCtr="0" anchor="t" bIns="45000" lIns="90000" spcFirstLastPara="1" rIns="90000" wrap="square" tIns="45000">
            <a:spAutoFit/>
          </a:bodyPr>
          <a:lstStyle/>
          <a:p>
            <a:pPr indent="0" lvl="0" marL="0" marR="0" rtl="0" algn="ctr">
              <a:lnSpc>
                <a:spcPct val="100000"/>
              </a:lnSpc>
              <a:spcBef>
                <a:spcPts val="0"/>
              </a:spcBef>
              <a:spcAft>
                <a:spcPts val="0"/>
              </a:spcAft>
              <a:buClr>
                <a:srgbClr val="000000"/>
              </a:buClr>
              <a:buSzPts val="1800"/>
              <a:buFont typeface="Malgun Gothic"/>
              <a:buNone/>
            </a:pPr>
            <a:r>
              <a:rPr b="0" i="0" lang="en-US" sz="1800" u="none" cap="none" strike="noStrike">
                <a:solidFill>
                  <a:srgbClr val="000000"/>
                </a:solidFill>
                <a:latin typeface="Malgun Gothic"/>
                <a:ea typeface="Malgun Gothic"/>
                <a:cs typeface="Malgun Gothic"/>
                <a:sym typeface="Malgun Gothic"/>
              </a:rPr>
              <a:t>이철희</a:t>
            </a:r>
            <a:endParaRPr b="0" i="0" sz="1800" u="none" cap="none" strike="noStrike">
              <a:solidFill>
                <a:schemeClr val="dk1"/>
              </a:solidFill>
              <a:latin typeface="Noto Sans KR"/>
              <a:ea typeface="Noto Sans KR"/>
              <a:cs typeface="Noto Sans KR"/>
              <a:sym typeface="Noto Sans KR"/>
            </a:endParaRPr>
          </a:p>
        </p:txBody>
      </p:sp>
      <p:sp>
        <p:nvSpPr>
          <p:cNvPr id="290" name="Google Shape;290;p11"/>
          <p:cNvSpPr/>
          <p:nvPr/>
        </p:nvSpPr>
        <p:spPr>
          <a:xfrm>
            <a:off x="3041640" y="2959200"/>
            <a:ext cx="1795320" cy="364680"/>
          </a:xfrm>
          <a:prstGeom prst="rect">
            <a:avLst/>
          </a:prstGeom>
          <a:noFill/>
          <a:ln>
            <a:noFill/>
          </a:ln>
        </p:spPr>
        <p:txBody>
          <a:bodyPr anchorCtr="0" anchor="t" bIns="45000" lIns="90000" spcFirstLastPara="1" rIns="90000" wrap="square" tIns="45000">
            <a:spAutoFit/>
          </a:bodyPr>
          <a:lstStyle/>
          <a:p>
            <a:pPr indent="0" lvl="0" marL="0" marR="0" rtl="0" algn="ctr">
              <a:lnSpc>
                <a:spcPct val="100000"/>
              </a:lnSpc>
              <a:spcBef>
                <a:spcPts val="0"/>
              </a:spcBef>
              <a:spcAft>
                <a:spcPts val="0"/>
              </a:spcAft>
              <a:buClr>
                <a:srgbClr val="000000"/>
              </a:buClr>
              <a:buSzPts val="1800"/>
              <a:buFont typeface="Malgun Gothic"/>
              <a:buNone/>
            </a:pPr>
            <a:r>
              <a:rPr b="0" i="0" lang="en-US" sz="1800" u="none" cap="none" strike="noStrike">
                <a:solidFill>
                  <a:srgbClr val="000000"/>
                </a:solidFill>
                <a:latin typeface="Malgun Gothic"/>
                <a:ea typeface="Malgun Gothic"/>
                <a:cs typeface="Malgun Gothic"/>
                <a:sym typeface="Malgun Gothic"/>
              </a:rPr>
              <a:t>팀장</a:t>
            </a:r>
            <a:endParaRPr b="0" i="0" sz="1800" u="none" cap="none" strike="noStrike">
              <a:solidFill>
                <a:schemeClr val="dk1"/>
              </a:solidFill>
              <a:latin typeface="Noto Sans KR"/>
              <a:ea typeface="Noto Sans KR"/>
              <a:cs typeface="Noto Sans KR"/>
              <a:sym typeface="Noto Sans KR"/>
            </a:endParaRPr>
          </a:p>
        </p:txBody>
      </p:sp>
      <p:sp>
        <p:nvSpPr>
          <p:cNvPr id="291" name="Google Shape;291;p11"/>
          <p:cNvSpPr/>
          <p:nvPr/>
        </p:nvSpPr>
        <p:spPr>
          <a:xfrm>
            <a:off x="3036960" y="3609000"/>
            <a:ext cx="1795320" cy="364680"/>
          </a:xfrm>
          <a:prstGeom prst="rect">
            <a:avLst/>
          </a:prstGeom>
          <a:noFill/>
          <a:ln>
            <a:noFill/>
          </a:ln>
        </p:spPr>
        <p:txBody>
          <a:bodyPr anchorCtr="0" anchor="t" bIns="45000" lIns="90000" spcFirstLastPara="1" rIns="90000" wrap="square" tIns="45000">
            <a:spAutoFit/>
          </a:bodyPr>
          <a:lstStyle/>
          <a:p>
            <a:pPr indent="0" lvl="0" marL="0" marR="0" rtl="0" algn="ctr">
              <a:lnSpc>
                <a:spcPct val="100000"/>
              </a:lnSpc>
              <a:spcBef>
                <a:spcPts val="0"/>
              </a:spcBef>
              <a:spcAft>
                <a:spcPts val="0"/>
              </a:spcAft>
              <a:buClr>
                <a:srgbClr val="000000"/>
              </a:buClr>
              <a:buSzPts val="1800"/>
              <a:buFont typeface="Malgun Gothic"/>
              <a:buNone/>
            </a:pPr>
            <a:r>
              <a:rPr b="0" i="0" lang="en-US" sz="1800" u="none" cap="none" strike="noStrike">
                <a:solidFill>
                  <a:srgbClr val="000000"/>
                </a:solidFill>
                <a:latin typeface="Malgun Gothic"/>
                <a:ea typeface="Malgun Gothic"/>
                <a:cs typeface="Malgun Gothic"/>
                <a:sym typeface="Malgun Gothic"/>
              </a:rPr>
              <a:t>팀원</a:t>
            </a:r>
            <a:endParaRPr b="0" i="0" sz="1800" u="none" cap="none" strike="noStrike">
              <a:solidFill>
                <a:schemeClr val="dk1"/>
              </a:solidFill>
              <a:latin typeface="Noto Sans KR"/>
              <a:ea typeface="Noto Sans KR"/>
              <a:cs typeface="Noto Sans KR"/>
              <a:sym typeface="Noto Sans KR"/>
            </a:endParaRPr>
          </a:p>
        </p:txBody>
      </p:sp>
      <p:sp>
        <p:nvSpPr>
          <p:cNvPr id="292" name="Google Shape;292;p11"/>
          <p:cNvSpPr/>
          <p:nvPr/>
        </p:nvSpPr>
        <p:spPr>
          <a:xfrm>
            <a:off x="3041640" y="4242960"/>
            <a:ext cx="1795320" cy="364680"/>
          </a:xfrm>
          <a:prstGeom prst="rect">
            <a:avLst/>
          </a:prstGeom>
          <a:noFill/>
          <a:ln>
            <a:noFill/>
          </a:ln>
        </p:spPr>
        <p:txBody>
          <a:bodyPr anchorCtr="0" anchor="t" bIns="45000" lIns="90000" spcFirstLastPara="1" rIns="90000" wrap="square" tIns="45000">
            <a:spAutoFit/>
          </a:bodyPr>
          <a:lstStyle/>
          <a:p>
            <a:pPr indent="0" lvl="0" marL="0" marR="0" rtl="0" algn="ctr">
              <a:lnSpc>
                <a:spcPct val="100000"/>
              </a:lnSpc>
              <a:spcBef>
                <a:spcPts val="0"/>
              </a:spcBef>
              <a:spcAft>
                <a:spcPts val="0"/>
              </a:spcAft>
              <a:buClr>
                <a:srgbClr val="000000"/>
              </a:buClr>
              <a:buSzPts val="1800"/>
              <a:buFont typeface="Malgun Gothic"/>
              <a:buNone/>
            </a:pPr>
            <a:r>
              <a:rPr b="0" i="0" lang="en-US" sz="1800" u="none" cap="none" strike="noStrike">
                <a:solidFill>
                  <a:srgbClr val="000000"/>
                </a:solidFill>
                <a:latin typeface="Malgun Gothic"/>
                <a:ea typeface="Malgun Gothic"/>
                <a:cs typeface="Malgun Gothic"/>
                <a:sym typeface="Malgun Gothic"/>
              </a:rPr>
              <a:t>팀원</a:t>
            </a:r>
            <a:endParaRPr b="0" i="0" sz="1800" u="none" cap="none" strike="noStrike">
              <a:solidFill>
                <a:schemeClr val="dk1"/>
              </a:solidFill>
              <a:latin typeface="Noto Sans KR"/>
              <a:ea typeface="Noto Sans KR"/>
              <a:cs typeface="Noto Sans KR"/>
              <a:sym typeface="Noto Sans KR"/>
            </a:endParaRPr>
          </a:p>
        </p:txBody>
      </p:sp>
      <p:sp>
        <p:nvSpPr>
          <p:cNvPr id="293" name="Google Shape;293;p11"/>
          <p:cNvSpPr/>
          <p:nvPr/>
        </p:nvSpPr>
        <p:spPr>
          <a:xfrm>
            <a:off x="3046320" y="4913280"/>
            <a:ext cx="1795320" cy="364680"/>
          </a:xfrm>
          <a:prstGeom prst="rect">
            <a:avLst/>
          </a:prstGeom>
          <a:noFill/>
          <a:ln>
            <a:noFill/>
          </a:ln>
        </p:spPr>
        <p:txBody>
          <a:bodyPr anchorCtr="0" anchor="t" bIns="45000" lIns="90000" spcFirstLastPara="1" rIns="90000" wrap="square" tIns="45000">
            <a:spAutoFit/>
          </a:bodyPr>
          <a:lstStyle/>
          <a:p>
            <a:pPr indent="0" lvl="0" marL="0" marR="0" rtl="0" algn="ctr">
              <a:lnSpc>
                <a:spcPct val="100000"/>
              </a:lnSpc>
              <a:spcBef>
                <a:spcPts val="0"/>
              </a:spcBef>
              <a:spcAft>
                <a:spcPts val="0"/>
              </a:spcAft>
              <a:buClr>
                <a:srgbClr val="000000"/>
              </a:buClr>
              <a:buSzPts val="1800"/>
              <a:buFont typeface="Malgun Gothic"/>
              <a:buNone/>
            </a:pPr>
            <a:r>
              <a:rPr b="0" i="0" lang="en-US" sz="1800" u="none" cap="none" strike="noStrike">
                <a:solidFill>
                  <a:srgbClr val="000000"/>
                </a:solidFill>
                <a:latin typeface="Malgun Gothic"/>
                <a:ea typeface="Malgun Gothic"/>
                <a:cs typeface="Malgun Gothic"/>
                <a:sym typeface="Malgun Gothic"/>
              </a:rPr>
              <a:t>팀원</a:t>
            </a:r>
            <a:endParaRPr b="0" i="0" sz="1800" u="none" cap="none" strike="noStrike">
              <a:solidFill>
                <a:schemeClr val="dk1"/>
              </a:solidFill>
              <a:latin typeface="Noto Sans KR"/>
              <a:ea typeface="Noto Sans KR"/>
              <a:cs typeface="Noto Sans KR"/>
              <a:sym typeface="Noto Sans KR"/>
            </a:endParaRPr>
          </a:p>
        </p:txBody>
      </p:sp>
      <p:sp>
        <p:nvSpPr>
          <p:cNvPr id="294" name="Google Shape;294;p11"/>
          <p:cNvSpPr/>
          <p:nvPr/>
        </p:nvSpPr>
        <p:spPr>
          <a:xfrm>
            <a:off x="3046320" y="5573520"/>
            <a:ext cx="1795320" cy="364680"/>
          </a:xfrm>
          <a:prstGeom prst="rect">
            <a:avLst/>
          </a:prstGeom>
          <a:noFill/>
          <a:ln>
            <a:noFill/>
          </a:ln>
        </p:spPr>
        <p:txBody>
          <a:bodyPr anchorCtr="0" anchor="t" bIns="45000" lIns="90000" spcFirstLastPara="1" rIns="90000" wrap="square" tIns="45000">
            <a:spAutoFit/>
          </a:bodyPr>
          <a:lstStyle/>
          <a:p>
            <a:pPr indent="0" lvl="0" marL="0" marR="0" rtl="0" algn="ctr">
              <a:lnSpc>
                <a:spcPct val="100000"/>
              </a:lnSpc>
              <a:spcBef>
                <a:spcPts val="0"/>
              </a:spcBef>
              <a:spcAft>
                <a:spcPts val="0"/>
              </a:spcAft>
              <a:buClr>
                <a:srgbClr val="000000"/>
              </a:buClr>
              <a:buSzPts val="1800"/>
              <a:buFont typeface="Malgun Gothic"/>
              <a:buNone/>
            </a:pPr>
            <a:r>
              <a:rPr b="0" i="0" lang="en-US" sz="1800" u="none" cap="none" strike="noStrike">
                <a:solidFill>
                  <a:srgbClr val="000000"/>
                </a:solidFill>
                <a:latin typeface="Malgun Gothic"/>
                <a:ea typeface="Malgun Gothic"/>
                <a:cs typeface="Malgun Gothic"/>
                <a:sym typeface="Malgun Gothic"/>
              </a:rPr>
              <a:t>팀원</a:t>
            </a:r>
            <a:endParaRPr b="0" i="0" sz="1800" u="none" cap="none" strike="noStrike">
              <a:solidFill>
                <a:schemeClr val="dk1"/>
              </a:solidFill>
              <a:latin typeface="Noto Sans KR"/>
              <a:ea typeface="Noto Sans KR"/>
              <a:cs typeface="Noto Sans KR"/>
              <a:sym typeface="Noto Sans KR"/>
            </a:endParaRPr>
          </a:p>
        </p:txBody>
      </p:sp>
      <p:sp>
        <p:nvSpPr>
          <p:cNvPr id="295" name="Google Shape;295;p11"/>
          <p:cNvSpPr/>
          <p:nvPr/>
        </p:nvSpPr>
        <p:spPr>
          <a:xfrm>
            <a:off x="3046320" y="6204960"/>
            <a:ext cx="1795320" cy="364680"/>
          </a:xfrm>
          <a:prstGeom prst="rect">
            <a:avLst/>
          </a:prstGeom>
          <a:noFill/>
          <a:ln>
            <a:noFill/>
          </a:ln>
        </p:spPr>
        <p:txBody>
          <a:bodyPr anchorCtr="0" anchor="t" bIns="45000" lIns="90000" spcFirstLastPara="1" rIns="90000" wrap="square" tIns="45000">
            <a:spAutoFit/>
          </a:bodyPr>
          <a:lstStyle/>
          <a:p>
            <a:pPr indent="0" lvl="0" marL="0" marR="0" rtl="0" algn="ctr">
              <a:lnSpc>
                <a:spcPct val="100000"/>
              </a:lnSpc>
              <a:spcBef>
                <a:spcPts val="0"/>
              </a:spcBef>
              <a:spcAft>
                <a:spcPts val="0"/>
              </a:spcAft>
              <a:buClr>
                <a:srgbClr val="000000"/>
              </a:buClr>
              <a:buSzPts val="1800"/>
              <a:buFont typeface="Malgun Gothic"/>
              <a:buNone/>
            </a:pPr>
            <a:r>
              <a:rPr b="0" i="0" lang="en-US" sz="1800" u="none" cap="none" strike="noStrike">
                <a:solidFill>
                  <a:srgbClr val="000000"/>
                </a:solidFill>
                <a:latin typeface="Malgun Gothic"/>
                <a:ea typeface="Malgun Gothic"/>
                <a:cs typeface="Malgun Gothic"/>
                <a:sym typeface="Malgun Gothic"/>
              </a:rPr>
              <a:t>팀원</a:t>
            </a:r>
            <a:endParaRPr b="0" i="0" sz="1800" u="none" cap="none" strike="noStrike">
              <a:solidFill>
                <a:schemeClr val="dk1"/>
              </a:solidFill>
              <a:latin typeface="Noto Sans KR"/>
              <a:ea typeface="Noto Sans KR"/>
              <a:cs typeface="Noto Sans KR"/>
              <a:sym typeface="Noto Sans KR"/>
            </a:endParaRPr>
          </a:p>
        </p:txBody>
      </p:sp>
      <p:sp>
        <p:nvSpPr>
          <p:cNvPr id="296" name="Google Shape;296;p11"/>
          <p:cNvSpPr/>
          <p:nvPr/>
        </p:nvSpPr>
        <p:spPr>
          <a:xfrm>
            <a:off x="5086080" y="2960640"/>
            <a:ext cx="6661440" cy="364680"/>
          </a:xfrm>
          <a:prstGeom prst="rect">
            <a:avLst/>
          </a:prstGeom>
          <a:noFill/>
          <a:ln>
            <a:noFill/>
          </a:ln>
        </p:spPr>
        <p:txBody>
          <a:bodyPr anchorCtr="0" anchor="t" bIns="45000" lIns="90000" spcFirstLastPara="1" rIns="90000" wrap="square" tIns="45000">
            <a:spAutoFit/>
          </a:bodyPr>
          <a:lstStyle/>
          <a:p>
            <a:pPr indent="0" lvl="0" marL="0" marR="0" rtl="0" algn="l">
              <a:lnSpc>
                <a:spcPct val="100000"/>
              </a:lnSpc>
              <a:spcBef>
                <a:spcPts val="0"/>
              </a:spcBef>
              <a:spcAft>
                <a:spcPts val="0"/>
              </a:spcAft>
              <a:buClr>
                <a:srgbClr val="000000"/>
              </a:buClr>
              <a:buSzPts val="1800"/>
              <a:buFont typeface="Malgun Gothic"/>
              <a:buNone/>
            </a:pPr>
            <a:r>
              <a:rPr b="0" i="0" lang="en-US" sz="1800" u="none" cap="none" strike="noStrike">
                <a:solidFill>
                  <a:srgbClr val="000000"/>
                </a:solidFill>
                <a:latin typeface="Malgun Gothic"/>
                <a:ea typeface="Malgun Gothic"/>
                <a:cs typeface="Malgun Gothic"/>
                <a:sym typeface="Malgun Gothic"/>
              </a:rPr>
              <a:t>DB, 서버, 백엔드</a:t>
            </a:r>
            <a:endParaRPr b="0" i="0" sz="1800" u="none" cap="none" strike="noStrike">
              <a:solidFill>
                <a:schemeClr val="dk1"/>
              </a:solidFill>
              <a:latin typeface="Noto Sans KR"/>
              <a:ea typeface="Noto Sans KR"/>
              <a:cs typeface="Noto Sans KR"/>
              <a:sym typeface="Noto Sans KR"/>
            </a:endParaRPr>
          </a:p>
        </p:txBody>
      </p:sp>
      <p:sp>
        <p:nvSpPr>
          <p:cNvPr id="297" name="Google Shape;297;p11"/>
          <p:cNvSpPr/>
          <p:nvPr/>
        </p:nvSpPr>
        <p:spPr>
          <a:xfrm>
            <a:off x="5086080" y="3598200"/>
            <a:ext cx="6661440" cy="364680"/>
          </a:xfrm>
          <a:prstGeom prst="rect">
            <a:avLst/>
          </a:prstGeom>
          <a:noFill/>
          <a:ln>
            <a:noFill/>
          </a:ln>
        </p:spPr>
        <p:txBody>
          <a:bodyPr anchorCtr="0" anchor="t" bIns="45000" lIns="90000" spcFirstLastPara="1" rIns="90000" wrap="square" tIns="45000">
            <a:spAutoFit/>
          </a:bodyPr>
          <a:lstStyle/>
          <a:p>
            <a:pPr indent="0" lvl="0" marL="0" marR="0" rtl="0" algn="l">
              <a:lnSpc>
                <a:spcPct val="100000"/>
              </a:lnSpc>
              <a:spcBef>
                <a:spcPts val="0"/>
              </a:spcBef>
              <a:spcAft>
                <a:spcPts val="0"/>
              </a:spcAft>
              <a:buClr>
                <a:srgbClr val="000000"/>
              </a:buClr>
              <a:buSzPts val="1800"/>
              <a:buFont typeface="Malgun Gothic"/>
              <a:buNone/>
            </a:pPr>
            <a:r>
              <a:rPr b="0" i="0" lang="en-US" sz="1800" u="none" cap="none" strike="noStrike">
                <a:solidFill>
                  <a:srgbClr val="000000"/>
                </a:solidFill>
                <a:latin typeface="Malgun Gothic"/>
                <a:ea typeface="Malgun Gothic"/>
                <a:cs typeface="Malgun Gothic"/>
                <a:sym typeface="Malgun Gothic"/>
              </a:rPr>
              <a:t>기획, 관리자 페이지</a:t>
            </a:r>
            <a:endParaRPr b="0" i="0" sz="1800" u="none" cap="none" strike="noStrike">
              <a:solidFill>
                <a:schemeClr val="dk1"/>
              </a:solidFill>
              <a:latin typeface="Noto Sans KR"/>
              <a:ea typeface="Noto Sans KR"/>
              <a:cs typeface="Noto Sans KR"/>
              <a:sym typeface="Noto Sans KR"/>
            </a:endParaRPr>
          </a:p>
        </p:txBody>
      </p:sp>
      <p:sp>
        <p:nvSpPr>
          <p:cNvPr id="298" name="Google Shape;298;p11"/>
          <p:cNvSpPr/>
          <p:nvPr/>
        </p:nvSpPr>
        <p:spPr>
          <a:xfrm>
            <a:off x="5100120" y="4242960"/>
            <a:ext cx="6661440" cy="364680"/>
          </a:xfrm>
          <a:prstGeom prst="rect">
            <a:avLst/>
          </a:prstGeom>
          <a:noFill/>
          <a:ln>
            <a:noFill/>
          </a:ln>
        </p:spPr>
        <p:txBody>
          <a:bodyPr anchorCtr="0" anchor="t" bIns="45000" lIns="90000" spcFirstLastPara="1" rIns="90000" wrap="square" tIns="45000">
            <a:spAutoFit/>
          </a:bodyPr>
          <a:lstStyle/>
          <a:p>
            <a:pPr indent="0" lvl="0" marL="0" marR="0" rtl="0" algn="l">
              <a:lnSpc>
                <a:spcPct val="100000"/>
              </a:lnSpc>
              <a:spcBef>
                <a:spcPts val="0"/>
              </a:spcBef>
              <a:spcAft>
                <a:spcPts val="0"/>
              </a:spcAft>
              <a:buClr>
                <a:srgbClr val="000000"/>
              </a:buClr>
              <a:buSzPts val="1800"/>
              <a:buFont typeface="Malgun Gothic"/>
              <a:buNone/>
            </a:pPr>
            <a:r>
              <a:rPr b="0" i="0" lang="en-US" sz="1800" u="none" cap="none" strike="noStrike">
                <a:solidFill>
                  <a:srgbClr val="000000"/>
                </a:solidFill>
                <a:latin typeface="Malgun Gothic"/>
                <a:ea typeface="Malgun Gothic"/>
                <a:cs typeface="Malgun Gothic"/>
                <a:sym typeface="Malgun Gothic"/>
              </a:rPr>
              <a:t>디자인, 프론트</a:t>
            </a:r>
            <a:endParaRPr b="0" i="0" sz="1800" u="none" cap="none" strike="noStrike">
              <a:solidFill>
                <a:schemeClr val="dk1"/>
              </a:solidFill>
              <a:latin typeface="Noto Sans KR"/>
              <a:ea typeface="Noto Sans KR"/>
              <a:cs typeface="Noto Sans KR"/>
              <a:sym typeface="Noto Sans KR"/>
            </a:endParaRPr>
          </a:p>
        </p:txBody>
      </p:sp>
      <p:sp>
        <p:nvSpPr>
          <p:cNvPr id="299" name="Google Shape;299;p11"/>
          <p:cNvSpPr/>
          <p:nvPr/>
        </p:nvSpPr>
        <p:spPr>
          <a:xfrm>
            <a:off x="5086080" y="4879080"/>
            <a:ext cx="6661440" cy="639000"/>
          </a:xfrm>
          <a:prstGeom prst="rect">
            <a:avLst/>
          </a:prstGeom>
          <a:noFill/>
          <a:ln>
            <a:noFill/>
          </a:ln>
        </p:spPr>
        <p:txBody>
          <a:bodyPr anchorCtr="0" anchor="t" bIns="45000" lIns="90000" spcFirstLastPara="1" rIns="90000" wrap="square" tIns="45000">
            <a:spAutoFit/>
          </a:bodyPr>
          <a:lstStyle/>
          <a:p>
            <a:pPr indent="0" lvl="0" marL="0" marR="0" rtl="0" algn="l">
              <a:lnSpc>
                <a:spcPct val="100000"/>
              </a:lnSpc>
              <a:spcBef>
                <a:spcPts val="0"/>
              </a:spcBef>
              <a:spcAft>
                <a:spcPts val="0"/>
              </a:spcAft>
              <a:buClr>
                <a:srgbClr val="000000"/>
              </a:buClr>
              <a:buSzPts val="1800"/>
              <a:buFont typeface="Malgun Gothic"/>
              <a:buNone/>
            </a:pPr>
            <a:r>
              <a:rPr b="0" i="0" lang="en-US" sz="1800" u="none" cap="none" strike="noStrike">
                <a:solidFill>
                  <a:srgbClr val="000000"/>
                </a:solidFill>
                <a:latin typeface="Malgun Gothic"/>
                <a:ea typeface="Malgun Gothic"/>
                <a:cs typeface="Malgun Gothic"/>
                <a:sym typeface="Malgun Gothic"/>
              </a:rPr>
              <a:t>디자인, 백엔드</a:t>
            </a:r>
            <a:endParaRPr b="0" i="0" sz="1800" u="none" cap="none" strike="noStrike">
              <a:solidFill>
                <a:schemeClr val="dk1"/>
              </a:solidFill>
              <a:latin typeface="Noto Sans KR"/>
              <a:ea typeface="Noto Sans KR"/>
              <a:cs typeface="Noto Sans KR"/>
              <a:sym typeface="Noto Sans KR"/>
            </a:endParaRPr>
          </a:p>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Noto Sans KR"/>
              <a:ea typeface="Noto Sans KR"/>
              <a:cs typeface="Noto Sans KR"/>
              <a:sym typeface="Noto Sans KR"/>
            </a:endParaRPr>
          </a:p>
        </p:txBody>
      </p:sp>
      <p:sp>
        <p:nvSpPr>
          <p:cNvPr id="300" name="Google Shape;300;p11"/>
          <p:cNvSpPr/>
          <p:nvPr/>
        </p:nvSpPr>
        <p:spPr>
          <a:xfrm>
            <a:off x="5127120" y="5573520"/>
            <a:ext cx="6661440" cy="364680"/>
          </a:xfrm>
          <a:prstGeom prst="rect">
            <a:avLst/>
          </a:prstGeom>
          <a:noFill/>
          <a:ln>
            <a:noFill/>
          </a:ln>
        </p:spPr>
        <p:txBody>
          <a:bodyPr anchorCtr="0" anchor="t" bIns="45000" lIns="90000" spcFirstLastPara="1" rIns="90000" wrap="square" tIns="45000">
            <a:spAutoFit/>
          </a:bodyPr>
          <a:lstStyle/>
          <a:p>
            <a:pPr indent="0" lvl="0" marL="0" marR="0" rtl="0" algn="l">
              <a:lnSpc>
                <a:spcPct val="100000"/>
              </a:lnSpc>
              <a:spcBef>
                <a:spcPts val="0"/>
              </a:spcBef>
              <a:spcAft>
                <a:spcPts val="0"/>
              </a:spcAft>
              <a:buClr>
                <a:srgbClr val="000000"/>
              </a:buClr>
              <a:buSzPts val="1800"/>
              <a:buFont typeface="Malgun Gothic"/>
              <a:buNone/>
            </a:pPr>
            <a:r>
              <a:rPr b="0" i="0" lang="en-US" sz="1800" u="none" cap="none" strike="noStrike">
                <a:solidFill>
                  <a:srgbClr val="000000"/>
                </a:solidFill>
                <a:latin typeface="Malgun Gothic"/>
                <a:ea typeface="Malgun Gothic"/>
                <a:cs typeface="Malgun Gothic"/>
                <a:sym typeface="Malgun Gothic"/>
              </a:rPr>
              <a:t>PPT, 서기</a:t>
            </a:r>
            <a:endParaRPr b="0" i="0" sz="1800" u="none" cap="none" strike="noStrike">
              <a:solidFill>
                <a:schemeClr val="dk1"/>
              </a:solidFill>
              <a:latin typeface="Noto Sans KR"/>
              <a:ea typeface="Noto Sans KR"/>
              <a:cs typeface="Noto Sans KR"/>
              <a:sym typeface="Noto Sans KR"/>
            </a:endParaRPr>
          </a:p>
        </p:txBody>
      </p:sp>
      <p:sp>
        <p:nvSpPr>
          <p:cNvPr id="301" name="Google Shape;301;p11"/>
          <p:cNvSpPr/>
          <p:nvPr/>
        </p:nvSpPr>
        <p:spPr>
          <a:xfrm>
            <a:off x="5105160" y="6204960"/>
            <a:ext cx="6661440" cy="364680"/>
          </a:xfrm>
          <a:prstGeom prst="rect">
            <a:avLst/>
          </a:prstGeom>
          <a:noFill/>
          <a:ln>
            <a:noFill/>
          </a:ln>
        </p:spPr>
        <p:txBody>
          <a:bodyPr anchorCtr="0" anchor="t" bIns="45000" lIns="90000" spcFirstLastPara="1" rIns="90000" wrap="square" tIns="45000">
            <a:spAutoFit/>
          </a:bodyPr>
          <a:lstStyle/>
          <a:p>
            <a:pPr indent="0" lvl="0" marL="0" marR="0" rtl="0" algn="l">
              <a:lnSpc>
                <a:spcPct val="100000"/>
              </a:lnSpc>
              <a:spcBef>
                <a:spcPts val="0"/>
              </a:spcBef>
              <a:spcAft>
                <a:spcPts val="0"/>
              </a:spcAft>
              <a:buClr>
                <a:srgbClr val="000000"/>
              </a:buClr>
              <a:buSzPts val="1800"/>
              <a:buFont typeface="Malgun Gothic"/>
              <a:buNone/>
            </a:pPr>
            <a:r>
              <a:rPr b="0" i="0" lang="en-US" sz="1800" u="none" cap="none" strike="noStrike">
                <a:solidFill>
                  <a:srgbClr val="000000"/>
                </a:solidFill>
                <a:latin typeface="Malgun Gothic"/>
                <a:ea typeface="Malgun Gothic"/>
                <a:cs typeface="Malgun Gothic"/>
                <a:sym typeface="Malgun Gothic"/>
              </a:rPr>
              <a:t>서기, 관리자 페이지</a:t>
            </a:r>
            <a:endParaRPr b="0" i="0" sz="1800" u="none" cap="none" strike="noStrike">
              <a:solidFill>
                <a:schemeClr val="dk1"/>
              </a:solidFill>
              <a:latin typeface="Noto Sans KR"/>
              <a:ea typeface="Noto Sans KR"/>
              <a:cs typeface="Noto Sans KR"/>
              <a:sym typeface="Noto Sans KR"/>
            </a:endParaRPr>
          </a:p>
        </p:txBody>
      </p:sp>
      <p:sp>
        <p:nvSpPr>
          <p:cNvPr id="302" name="Google Shape;302;p11"/>
          <p:cNvSpPr/>
          <p:nvPr/>
        </p:nvSpPr>
        <p:spPr>
          <a:xfrm>
            <a:off x="781560" y="6202440"/>
            <a:ext cx="1795320" cy="364680"/>
          </a:xfrm>
          <a:prstGeom prst="rect">
            <a:avLst/>
          </a:prstGeom>
          <a:noFill/>
          <a:ln>
            <a:noFill/>
          </a:ln>
        </p:spPr>
        <p:txBody>
          <a:bodyPr anchorCtr="0" anchor="t" bIns="45000" lIns="90000" spcFirstLastPara="1" rIns="90000" wrap="square" tIns="45000">
            <a:spAutoFit/>
          </a:bodyPr>
          <a:lstStyle/>
          <a:p>
            <a:pPr indent="0" lvl="0" marL="0" marR="0" rtl="0" algn="ctr">
              <a:lnSpc>
                <a:spcPct val="100000"/>
              </a:lnSpc>
              <a:spcBef>
                <a:spcPts val="0"/>
              </a:spcBef>
              <a:spcAft>
                <a:spcPts val="0"/>
              </a:spcAft>
              <a:buClr>
                <a:srgbClr val="000000"/>
              </a:buClr>
              <a:buSzPts val="1800"/>
              <a:buFont typeface="Malgun Gothic"/>
              <a:buNone/>
            </a:pPr>
            <a:r>
              <a:rPr b="0" i="0" lang="en-US" sz="1800" u="none" cap="none" strike="noStrike">
                <a:solidFill>
                  <a:srgbClr val="000000"/>
                </a:solidFill>
                <a:latin typeface="Malgun Gothic"/>
                <a:ea typeface="Malgun Gothic"/>
                <a:cs typeface="Malgun Gothic"/>
                <a:sym typeface="Malgun Gothic"/>
              </a:rPr>
              <a:t>강서현</a:t>
            </a:r>
            <a:endParaRPr b="0" i="0" sz="1800" u="none" cap="none" strike="noStrike">
              <a:solidFill>
                <a:schemeClr val="dk1"/>
              </a:solidFill>
              <a:latin typeface="Noto Sans KR"/>
              <a:ea typeface="Noto Sans KR"/>
              <a:cs typeface="Noto Sans KR"/>
              <a:sym typeface="Noto Sans KR"/>
            </a:endParaRPr>
          </a:p>
        </p:txBody>
      </p:sp>
      <p:sp>
        <p:nvSpPr>
          <p:cNvPr id="303" name="Google Shape;303;p11"/>
          <p:cNvSpPr/>
          <p:nvPr/>
        </p:nvSpPr>
        <p:spPr>
          <a:xfrm>
            <a:off x="750600" y="4275000"/>
            <a:ext cx="1795320" cy="364680"/>
          </a:xfrm>
          <a:prstGeom prst="rect">
            <a:avLst/>
          </a:prstGeom>
          <a:noFill/>
          <a:ln>
            <a:noFill/>
          </a:ln>
        </p:spPr>
        <p:txBody>
          <a:bodyPr anchorCtr="0" anchor="t" bIns="45000" lIns="90000" spcFirstLastPara="1" rIns="90000" wrap="square" tIns="45000">
            <a:spAutoFit/>
          </a:bodyPr>
          <a:lstStyle/>
          <a:p>
            <a:pPr indent="0" lvl="0" marL="0" marR="0" rtl="0" algn="ctr">
              <a:lnSpc>
                <a:spcPct val="100000"/>
              </a:lnSpc>
              <a:spcBef>
                <a:spcPts val="0"/>
              </a:spcBef>
              <a:spcAft>
                <a:spcPts val="0"/>
              </a:spcAft>
              <a:buClr>
                <a:srgbClr val="000000"/>
              </a:buClr>
              <a:buSzPts val="1800"/>
              <a:buFont typeface="Malgun Gothic"/>
              <a:buNone/>
            </a:pPr>
            <a:r>
              <a:rPr b="0" i="0" lang="en-US" sz="1800" u="none" cap="none" strike="noStrike">
                <a:solidFill>
                  <a:srgbClr val="000000"/>
                </a:solidFill>
                <a:latin typeface="Malgun Gothic"/>
                <a:ea typeface="Malgun Gothic"/>
                <a:cs typeface="Malgun Gothic"/>
                <a:sym typeface="Malgun Gothic"/>
              </a:rPr>
              <a:t>김소영</a:t>
            </a:r>
            <a:endParaRPr b="0" i="0" sz="1800" u="none" cap="none" strike="noStrike">
              <a:solidFill>
                <a:schemeClr val="dk1"/>
              </a:solidFill>
              <a:latin typeface="Noto Sans KR"/>
              <a:ea typeface="Noto Sans KR"/>
              <a:cs typeface="Noto Sans KR"/>
              <a:sym typeface="Noto Sans K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pic>
        <p:nvPicPr>
          <p:cNvPr id="309" name="Google Shape;309;p12"/>
          <p:cNvPicPr preferRelativeResize="0"/>
          <p:nvPr/>
        </p:nvPicPr>
        <p:blipFill rotWithShape="1">
          <a:blip r:embed="rId3">
            <a:alphaModFix/>
          </a:blip>
          <a:srcRect b="0" l="0" r="0" t="0"/>
          <a:stretch/>
        </p:blipFill>
        <p:spPr>
          <a:xfrm>
            <a:off x="0" y="0"/>
            <a:ext cx="12191760" cy="6857640"/>
          </a:xfrm>
          <a:prstGeom prst="rect">
            <a:avLst/>
          </a:prstGeom>
          <a:noFill/>
          <a:ln>
            <a:noFill/>
          </a:ln>
        </p:spPr>
      </p:pic>
      <p:sp>
        <p:nvSpPr>
          <p:cNvPr id="310" name="Google Shape;310;p12"/>
          <p:cNvSpPr/>
          <p:nvPr/>
        </p:nvSpPr>
        <p:spPr>
          <a:xfrm rot="10800000">
            <a:off x="173880" y="69840"/>
            <a:ext cx="12017520" cy="1220760"/>
          </a:xfrm>
          <a:prstGeom prst="round1Rect">
            <a:avLst>
              <a:gd fmla="val 23799" name="adj"/>
            </a:avLst>
          </a:prstGeom>
          <a:solidFill>
            <a:srgbClr val="F2F2F2">
              <a:alpha val="4901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11" name="Google Shape;311;p12"/>
          <p:cNvGrpSpPr/>
          <p:nvPr/>
        </p:nvGrpSpPr>
        <p:grpSpPr>
          <a:xfrm>
            <a:off x="376200" y="333360"/>
            <a:ext cx="5947920" cy="823320"/>
            <a:chOff x="376200" y="333360"/>
            <a:chExt cx="5947920" cy="823320"/>
          </a:xfrm>
        </p:grpSpPr>
        <p:sp>
          <p:nvSpPr>
            <p:cNvPr id="312" name="Google Shape;312;p12"/>
            <p:cNvSpPr/>
            <p:nvPr/>
          </p:nvSpPr>
          <p:spPr>
            <a:xfrm>
              <a:off x="1461600" y="366120"/>
              <a:ext cx="2251800" cy="272880"/>
            </a:xfrm>
            <a:prstGeom prst="rect">
              <a:avLst/>
            </a:prstGeom>
            <a:noFill/>
            <a:ln>
              <a:noFill/>
            </a:ln>
          </p:spPr>
          <p:txBody>
            <a:bodyPr anchorCtr="0" anchor="t" bIns="45000" lIns="90000" spcFirstLastPara="1" rIns="90000" wrap="square" tIns="45000">
              <a:spAutoFit/>
            </a:bodyPr>
            <a:lstStyle/>
            <a:p>
              <a:pPr indent="0" lvl="0" marL="0" marR="0" rtl="0" algn="l">
                <a:lnSpc>
                  <a:spcPct val="100000"/>
                </a:lnSpc>
                <a:spcBef>
                  <a:spcPts val="0"/>
                </a:spcBef>
                <a:spcAft>
                  <a:spcPts val="0"/>
                </a:spcAft>
                <a:buClr>
                  <a:srgbClr val="70AD47"/>
                </a:buClr>
                <a:buSzPts val="1200"/>
                <a:buFont typeface="Malgun Gothic"/>
                <a:buNone/>
              </a:pPr>
              <a:r>
                <a:rPr b="1" i="0" lang="en-US" sz="1200" u="none" cap="none" strike="noStrike">
                  <a:solidFill>
                    <a:srgbClr val="70AD47"/>
                  </a:solidFill>
                  <a:latin typeface="Malgun Gothic"/>
                  <a:ea typeface="Malgun Gothic"/>
                  <a:cs typeface="Malgun Gothic"/>
                  <a:sym typeface="Malgun Gothic"/>
                </a:rPr>
                <a:t>K-Digital Training</a:t>
              </a:r>
              <a:endParaRPr b="0" i="0" sz="1200" u="none" cap="none" strike="noStrike">
                <a:solidFill>
                  <a:schemeClr val="dk1"/>
                </a:solidFill>
                <a:latin typeface="Noto Sans KR"/>
                <a:ea typeface="Noto Sans KR"/>
                <a:cs typeface="Noto Sans KR"/>
                <a:sym typeface="Noto Sans KR"/>
              </a:endParaRPr>
            </a:p>
          </p:txBody>
        </p:sp>
        <p:sp>
          <p:nvSpPr>
            <p:cNvPr id="313" name="Google Shape;313;p12"/>
            <p:cNvSpPr/>
            <p:nvPr/>
          </p:nvSpPr>
          <p:spPr>
            <a:xfrm>
              <a:off x="1461600" y="585000"/>
              <a:ext cx="4862520" cy="516960"/>
            </a:xfrm>
            <a:prstGeom prst="rect">
              <a:avLst/>
            </a:prstGeom>
            <a:noFill/>
            <a:ln>
              <a:noFill/>
            </a:ln>
          </p:spPr>
          <p:txBody>
            <a:bodyPr anchorCtr="0" anchor="t" bIns="45000" lIns="90000" spcFirstLastPara="1" rIns="90000" wrap="square" tIns="45000">
              <a:spAutoFit/>
            </a:bodyPr>
            <a:lstStyle/>
            <a:p>
              <a:pPr indent="0" lvl="0" marL="0" marR="0" rtl="0" algn="l">
                <a:lnSpc>
                  <a:spcPct val="100000"/>
                </a:lnSpc>
                <a:spcBef>
                  <a:spcPts val="0"/>
                </a:spcBef>
                <a:spcAft>
                  <a:spcPts val="0"/>
                </a:spcAft>
                <a:buClr>
                  <a:srgbClr val="404040"/>
                </a:buClr>
                <a:buSzPts val="2800"/>
                <a:buFont typeface="Malgun Gothic"/>
                <a:buNone/>
              </a:pPr>
              <a:r>
                <a:rPr b="1" i="0" lang="en-US" sz="2800" u="none" cap="none" strike="noStrike">
                  <a:solidFill>
                    <a:srgbClr val="404040"/>
                  </a:solidFill>
                  <a:latin typeface="Malgun Gothic"/>
                  <a:ea typeface="Malgun Gothic"/>
                  <a:cs typeface="Malgun Gothic"/>
                  <a:sym typeface="Malgun Gothic"/>
                </a:rPr>
                <a:t>프로젝트 팀 구성 및 역할</a:t>
              </a:r>
              <a:endParaRPr b="0" i="0" sz="2800" u="none" cap="none" strike="noStrike">
                <a:solidFill>
                  <a:schemeClr val="dk1"/>
                </a:solidFill>
                <a:latin typeface="Noto Sans KR"/>
                <a:ea typeface="Noto Sans KR"/>
                <a:cs typeface="Noto Sans KR"/>
                <a:sym typeface="Noto Sans KR"/>
              </a:endParaRPr>
            </a:p>
          </p:txBody>
        </p:sp>
        <p:sp>
          <p:nvSpPr>
            <p:cNvPr id="314" name="Google Shape;314;p12"/>
            <p:cNvSpPr/>
            <p:nvPr/>
          </p:nvSpPr>
          <p:spPr>
            <a:xfrm>
              <a:off x="376200" y="333360"/>
              <a:ext cx="1266480" cy="823320"/>
            </a:xfrm>
            <a:prstGeom prst="rect">
              <a:avLst/>
            </a:prstGeom>
            <a:noFill/>
            <a:ln>
              <a:noFill/>
            </a:ln>
          </p:spPr>
          <p:txBody>
            <a:bodyPr anchorCtr="0" anchor="t" bIns="0" lIns="90000" spcFirstLastPara="1" rIns="90000" wrap="square" tIns="0">
              <a:spAutoFit/>
            </a:bodyPr>
            <a:lstStyle/>
            <a:p>
              <a:pPr indent="0" lvl="0" marL="0" marR="0" rtl="0" algn="l">
                <a:lnSpc>
                  <a:spcPct val="100000"/>
                </a:lnSpc>
                <a:spcBef>
                  <a:spcPts val="0"/>
                </a:spcBef>
                <a:spcAft>
                  <a:spcPts val="0"/>
                </a:spcAft>
                <a:buClr>
                  <a:srgbClr val="70AD47"/>
                </a:buClr>
                <a:buSzPts val="5400"/>
                <a:buFont typeface="Arial"/>
                <a:buNone/>
              </a:pPr>
              <a:r>
                <a:rPr b="0" i="0" lang="en-US" sz="5400" u="none" cap="none" strike="noStrike">
                  <a:solidFill>
                    <a:srgbClr val="70AD47"/>
                  </a:solidFill>
                  <a:latin typeface="Arial"/>
                  <a:ea typeface="Arial"/>
                  <a:cs typeface="Arial"/>
                  <a:sym typeface="Arial"/>
                </a:rPr>
                <a:t>01</a:t>
              </a:r>
              <a:endParaRPr b="0" i="0" sz="5400" u="none" cap="none" strike="noStrike">
                <a:solidFill>
                  <a:schemeClr val="dk1"/>
                </a:solidFill>
                <a:latin typeface="Noto Sans KR"/>
                <a:ea typeface="Noto Sans KR"/>
                <a:cs typeface="Noto Sans KR"/>
                <a:sym typeface="Noto Sans KR"/>
              </a:endParaRPr>
            </a:p>
          </p:txBody>
        </p:sp>
      </p:grpSp>
      <p:pic>
        <p:nvPicPr>
          <p:cNvPr id="315" name="Google Shape;315;p12"/>
          <p:cNvPicPr preferRelativeResize="0"/>
          <p:nvPr/>
        </p:nvPicPr>
        <p:blipFill rotWithShape="1">
          <a:blip r:embed="rId4">
            <a:alphaModFix amt="27000"/>
          </a:blip>
          <a:srcRect b="0" l="0" r="0" t="0"/>
          <a:stretch/>
        </p:blipFill>
        <p:spPr>
          <a:xfrm flipH="1">
            <a:off x="360" y="1917000"/>
            <a:ext cx="12191760" cy="233280"/>
          </a:xfrm>
          <a:prstGeom prst="rect">
            <a:avLst/>
          </a:prstGeom>
          <a:noFill/>
          <a:ln>
            <a:noFill/>
          </a:ln>
        </p:spPr>
      </p:pic>
      <p:sp>
        <p:nvSpPr>
          <p:cNvPr id="316" name="Google Shape;316;p12"/>
          <p:cNvSpPr/>
          <p:nvPr/>
        </p:nvSpPr>
        <p:spPr>
          <a:xfrm>
            <a:off x="0" y="0"/>
            <a:ext cx="12191760" cy="114120"/>
          </a:xfrm>
          <a:prstGeom prst="rect">
            <a:avLst/>
          </a:prstGeom>
          <a:solidFill>
            <a:srgbClr val="FFD85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7" name="Google Shape;317;p12"/>
          <p:cNvSpPr/>
          <p:nvPr/>
        </p:nvSpPr>
        <p:spPr>
          <a:xfrm>
            <a:off x="0" y="0"/>
            <a:ext cx="1336320" cy="114120"/>
          </a:xfrm>
          <a:prstGeom prst="rect">
            <a:avLst/>
          </a:prstGeom>
          <a:solidFill>
            <a:srgbClr val="3378C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 name="Google Shape;318;p12"/>
          <p:cNvSpPr/>
          <p:nvPr/>
        </p:nvSpPr>
        <p:spPr>
          <a:xfrm>
            <a:off x="743760" y="1430280"/>
            <a:ext cx="10324080" cy="364680"/>
          </a:xfrm>
          <a:prstGeom prst="rect">
            <a:avLst/>
          </a:prstGeom>
          <a:noFill/>
          <a:ln>
            <a:noFill/>
          </a:ln>
        </p:spPr>
        <p:txBody>
          <a:bodyPr anchorCtr="0" anchor="t" bIns="45000" lIns="90000" spcFirstLastPara="1" rIns="90000" wrap="square" tIns="45000">
            <a:spAutoFit/>
          </a:bodyPr>
          <a:lstStyle/>
          <a:p>
            <a:pPr indent="0" lvl="0" marL="0" marR="0" rtl="0" algn="l">
              <a:lnSpc>
                <a:spcPct val="100000"/>
              </a:lnSpc>
              <a:spcBef>
                <a:spcPts val="0"/>
              </a:spcBef>
              <a:spcAft>
                <a:spcPts val="0"/>
              </a:spcAft>
              <a:buClr>
                <a:srgbClr val="404040"/>
              </a:buClr>
              <a:buSzPts val="1800"/>
              <a:buFont typeface="Malgun Gothic"/>
              <a:buNone/>
            </a:pPr>
            <a:r>
              <a:rPr b="1" i="0" lang="en-US" sz="1800" u="none" cap="none" strike="noStrike">
                <a:solidFill>
                  <a:srgbClr val="404040"/>
                </a:solidFill>
                <a:latin typeface="Malgun Gothic"/>
                <a:ea typeface="Malgun Gothic"/>
                <a:cs typeface="Malgun Gothic"/>
                <a:sym typeface="Malgun Gothic"/>
              </a:rPr>
              <a:t>개발 방식</a:t>
            </a:r>
            <a:endParaRPr b="0" i="0" sz="1800" u="none" cap="none" strike="noStrike">
              <a:solidFill>
                <a:schemeClr val="dk1"/>
              </a:solidFill>
              <a:latin typeface="Noto Sans KR"/>
              <a:ea typeface="Noto Sans KR"/>
              <a:cs typeface="Noto Sans KR"/>
              <a:sym typeface="Noto Sans KR"/>
            </a:endParaRPr>
          </a:p>
        </p:txBody>
      </p:sp>
      <p:sp>
        <p:nvSpPr>
          <p:cNvPr id="319" name="Google Shape;319;p12"/>
          <p:cNvSpPr/>
          <p:nvPr/>
        </p:nvSpPr>
        <p:spPr>
          <a:xfrm>
            <a:off x="402120" y="1433880"/>
            <a:ext cx="407880" cy="351720"/>
          </a:xfrm>
          <a:prstGeom prst="hexagon">
            <a:avLst>
              <a:gd fmla="val 25000" name="adj"/>
              <a:gd fmla="val 115470" name="vf"/>
            </a:avLst>
          </a:prstGeom>
          <a:solidFill>
            <a:srgbClr val="FFC000"/>
          </a:solidFill>
          <a:ln cap="flat" cmpd="sng" w="25400">
            <a:solidFill>
              <a:srgbClr val="6F5400"/>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0" name="Google Shape;320;p12"/>
          <p:cNvSpPr/>
          <p:nvPr/>
        </p:nvSpPr>
        <p:spPr>
          <a:xfrm>
            <a:off x="478440" y="1499400"/>
            <a:ext cx="255240" cy="24372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FFFFFF"/>
              </a:buClr>
              <a:buSzPts val="1600"/>
              <a:buFont typeface="Arial"/>
              <a:buNone/>
            </a:pPr>
            <a:r>
              <a:rPr b="0" i="0" lang="en-US" sz="1600" u="none" cap="none" strike="noStrike">
                <a:solidFill>
                  <a:srgbClr val="FFFFFF"/>
                </a:solidFill>
                <a:latin typeface="Arial"/>
                <a:ea typeface="Arial"/>
                <a:cs typeface="Arial"/>
                <a:sym typeface="Arial"/>
              </a:rPr>
              <a:t>8</a:t>
            </a:r>
            <a:endParaRPr b="0" i="0" sz="1600" u="none" cap="none" strike="noStrike">
              <a:solidFill>
                <a:schemeClr val="dk1"/>
              </a:solidFill>
              <a:latin typeface="Noto Sans KR"/>
              <a:ea typeface="Noto Sans KR"/>
              <a:cs typeface="Noto Sans KR"/>
              <a:sym typeface="Noto Sans KR"/>
            </a:endParaRPr>
          </a:p>
        </p:txBody>
      </p:sp>
      <p:sp>
        <p:nvSpPr>
          <p:cNvPr id="321" name="Google Shape;321;p12"/>
          <p:cNvSpPr/>
          <p:nvPr/>
        </p:nvSpPr>
        <p:spPr>
          <a:xfrm>
            <a:off x="478440" y="3291120"/>
            <a:ext cx="1795320" cy="61956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22" name="Google Shape;322;p12"/>
          <p:cNvPicPr preferRelativeResize="0"/>
          <p:nvPr/>
        </p:nvPicPr>
        <p:blipFill rotWithShape="1">
          <a:blip r:embed="rId5">
            <a:alphaModFix/>
          </a:blip>
          <a:srcRect b="0" l="0" r="0" t="0"/>
          <a:stretch/>
        </p:blipFill>
        <p:spPr>
          <a:xfrm>
            <a:off x="3439440" y="2512080"/>
            <a:ext cx="4932360" cy="361692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13"/>
          <p:cNvSpPr/>
          <p:nvPr/>
        </p:nvSpPr>
        <p:spPr>
          <a:xfrm>
            <a:off x="0" y="0"/>
            <a:ext cx="12191760" cy="430560"/>
          </a:xfrm>
          <a:prstGeom prst="rect">
            <a:avLst/>
          </a:prstGeom>
          <a:solidFill>
            <a:srgbClr val="7F7F7F"/>
          </a:solidFill>
          <a:ln>
            <a:noFill/>
          </a:ln>
        </p:spPr>
        <p:txBody>
          <a:bodyPr anchorCtr="0" anchor="ctr" bIns="45000" lIns="90000" spcFirstLastPara="1" rIns="90000" wrap="square" tIns="45000">
            <a:noAutofit/>
          </a:bodyPr>
          <a:lstStyle/>
          <a:p>
            <a:pPr indent="0" lvl="0" marL="0" marR="0" rtl="0" algn="ctr">
              <a:lnSpc>
                <a:spcPct val="100000"/>
              </a:lnSpc>
              <a:spcBef>
                <a:spcPts val="0"/>
              </a:spcBef>
              <a:spcAft>
                <a:spcPts val="0"/>
              </a:spcAft>
              <a:buClr>
                <a:srgbClr val="E2F0D9"/>
              </a:buClr>
              <a:buSzPts val="1600"/>
              <a:buFont typeface="Malgun Gothic"/>
              <a:buNone/>
            </a:pPr>
            <a:r>
              <a:rPr b="1" i="0" lang="en-US" sz="1600" u="none" cap="none" strike="noStrike">
                <a:solidFill>
                  <a:srgbClr val="E2F0D9"/>
                </a:solidFill>
                <a:latin typeface="Malgun Gothic"/>
                <a:ea typeface="Malgun Gothic"/>
                <a:cs typeface="Malgun Gothic"/>
                <a:sym typeface="Malgun Gothic"/>
              </a:rPr>
              <a:t>K-Digital Training</a:t>
            </a:r>
            <a:endParaRPr b="0" i="0" sz="1600" u="none" cap="none" strike="noStrike">
              <a:solidFill>
                <a:schemeClr val="dk1"/>
              </a:solidFill>
              <a:latin typeface="Noto Sans KR"/>
              <a:ea typeface="Noto Sans KR"/>
              <a:cs typeface="Noto Sans KR"/>
              <a:sym typeface="Noto Sans KR"/>
            </a:endParaRPr>
          </a:p>
        </p:txBody>
      </p:sp>
      <p:pic>
        <p:nvPicPr>
          <p:cNvPr id="328" name="Google Shape;328;p13"/>
          <p:cNvPicPr preferRelativeResize="0"/>
          <p:nvPr/>
        </p:nvPicPr>
        <p:blipFill rotWithShape="1">
          <a:blip r:embed="rId3">
            <a:alphaModFix/>
          </a:blip>
          <a:srcRect b="17378" l="21663" r="0" t="0"/>
          <a:stretch/>
        </p:blipFill>
        <p:spPr>
          <a:xfrm>
            <a:off x="0" y="1229760"/>
            <a:ext cx="6616080" cy="5640840"/>
          </a:xfrm>
          <a:prstGeom prst="rect">
            <a:avLst/>
          </a:prstGeom>
          <a:noFill/>
          <a:ln>
            <a:noFill/>
          </a:ln>
        </p:spPr>
      </p:pic>
      <p:sp>
        <p:nvSpPr>
          <p:cNvPr id="329" name="Google Shape;329;p13"/>
          <p:cNvSpPr/>
          <p:nvPr/>
        </p:nvSpPr>
        <p:spPr>
          <a:xfrm>
            <a:off x="5267880" y="2690280"/>
            <a:ext cx="5616720" cy="1462680"/>
          </a:xfrm>
          <a:prstGeom prst="rect">
            <a:avLst/>
          </a:prstGeom>
          <a:noFill/>
          <a:ln>
            <a:noFill/>
          </a:ln>
        </p:spPr>
        <p:txBody>
          <a:bodyPr anchorCtr="0" anchor="t" bIns="0" lIns="91425" spcFirstLastPara="1" rIns="91425" wrap="square" tIns="0">
            <a:spAutoFit/>
          </a:bodyPr>
          <a:lstStyle/>
          <a:p>
            <a:pPr indent="0" lvl="0" marL="0" marR="0" rtl="0" algn="l">
              <a:lnSpc>
                <a:spcPct val="100000"/>
              </a:lnSpc>
              <a:spcBef>
                <a:spcPts val="0"/>
              </a:spcBef>
              <a:spcAft>
                <a:spcPts val="0"/>
              </a:spcAft>
              <a:buClr>
                <a:srgbClr val="000000"/>
              </a:buClr>
              <a:buSzPts val="4800"/>
              <a:buFont typeface="Arial"/>
              <a:buNone/>
            </a:pPr>
            <a:r>
              <a:rPr b="0" i="0" lang="en-US" sz="4800" u="none" cap="none" strike="noStrike">
                <a:solidFill>
                  <a:srgbClr val="000000"/>
                </a:solidFill>
                <a:latin typeface="Arial"/>
                <a:ea typeface="Arial"/>
                <a:cs typeface="Arial"/>
                <a:sym typeface="Arial"/>
              </a:rPr>
              <a:t>2. 프로젝트 수행절차 및 방법</a:t>
            </a:r>
            <a:endParaRPr b="0" i="0" sz="4800" u="none" cap="none" strike="noStrike">
              <a:solidFill>
                <a:schemeClr val="dk1"/>
              </a:solidFill>
              <a:latin typeface="Noto Sans KR"/>
              <a:ea typeface="Noto Sans KR"/>
              <a:cs typeface="Noto Sans KR"/>
              <a:sym typeface="Noto Sans K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pic>
        <p:nvPicPr>
          <p:cNvPr id="335" name="Google Shape;335;p14"/>
          <p:cNvPicPr preferRelativeResize="0"/>
          <p:nvPr/>
        </p:nvPicPr>
        <p:blipFill rotWithShape="1">
          <a:blip r:embed="rId3">
            <a:alphaModFix/>
          </a:blip>
          <a:srcRect b="0" l="0" r="0" t="0"/>
          <a:stretch/>
        </p:blipFill>
        <p:spPr>
          <a:xfrm>
            <a:off x="0" y="0"/>
            <a:ext cx="12191760" cy="6857640"/>
          </a:xfrm>
          <a:prstGeom prst="rect">
            <a:avLst/>
          </a:prstGeom>
          <a:noFill/>
          <a:ln>
            <a:noFill/>
          </a:ln>
        </p:spPr>
      </p:pic>
      <p:sp>
        <p:nvSpPr>
          <p:cNvPr id="336" name="Google Shape;336;p14"/>
          <p:cNvSpPr/>
          <p:nvPr/>
        </p:nvSpPr>
        <p:spPr>
          <a:xfrm rot="10800000">
            <a:off x="173880" y="69840"/>
            <a:ext cx="12017520" cy="1220760"/>
          </a:xfrm>
          <a:prstGeom prst="round1Rect">
            <a:avLst>
              <a:gd fmla="val 23799" name="adj"/>
            </a:avLst>
          </a:prstGeom>
          <a:solidFill>
            <a:srgbClr val="F2F2F2">
              <a:alpha val="4901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37" name="Google Shape;337;p14"/>
          <p:cNvGrpSpPr/>
          <p:nvPr/>
        </p:nvGrpSpPr>
        <p:grpSpPr>
          <a:xfrm>
            <a:off x="376200" y="333360"/>
            <a:ext cx="5947920" cy="823320"/>
            <a:chOff x="376200" y="333360"/>
            <a:chExt cx="5947920" cy="823320"/>
          </a:xfrm>
        </p:grpSpPr>
        <p:sp>
          <p:nvSpPr>
            <p:cNvPr id="338" name="Google Shape;338;p14"/>
            <p:cNvSpPr/>
            <p:nvPr/>
          </p:nvSpPr>
          <p:spPr>
            <a:xfrm>
              <a:off x="1461600" y="366120"/>
              <a:ext cx="2251800" cy="272880"/>
            </a:xfrm>
            <a:prstGeom prst="rect">
              <a:avLst/>
            </a:prstGeom>
            <a:noFill/>
            <a:ln>
              <a:noFill/>
            </a:ln>
          </p:spPr>
          <p:txBody>
            <a:bodyPr anchorCtr="0" anchor="t" bIns="45000" lIns="90000" spcFirstLastPara="1" rIns="90000" wrap="square" tIns="45000">
              <a:spAutoFit/>
            </a:bodyPr>
            <a:lstStyle/>
            <a:p>
              <a:pPr indent="0" lvl="0" marL="0" marR="0" rtl="0" algn="l">
                <a:lnSpc>
                  <a:spcPct val="100000"/>
                </a:lnSpc>
                <a:spcBef>
                  <a:spcPts val="0"/>
                </a:spcBef>
                <a:spcAft>
                  <a:spcPts val="0"/>
                </a:spcAft>
                <a:buClr>
                  <a:srgbClr val="70AD47"/>
                </a:buClr>
                <a:buSzPts val="1200"/>
                <a:buFont typeface="Malgun Gothic"/>
                <a:buNone/>
              </a:pPr>
              <a:r>
                <a:rPr b="1" i="0" lang="en-US" sz="1200" u="none" cap="none" strike="noStrike">
                  <a:solidFill>
                    <a:srgbClr val="70AD47"/>
                  </a:solidFill>
                  <a:latin typeface="Malgun Gothic"/>
                  <a:ea typeface="Malgun Gothic"/>
                  <a:cs typeface="Malgun Gothic"/>
                  <a:sym typeface="Malgun Gothic"/>
                </a:rPr>
                <a:t>K-Digital Training</a:t>
              </a:r>
              <a:endParaRPr b="0" i="0" sz="1200" u="none" cap="none" strike="noStrike">
                <a:solidFill>
                  <a:schemeClr val="dk1"/>
                </a:solidFill>
                <a:latin typeface="Noto Sans KR"/>
                <a:ea typeface="Noto Sans KR"/>
                <a:cs typeface="Noto Sans KR"/>
                <a:sym typeface="Noto Sans KR"/>
              </a:endParaRPr>
            </a:p>
          </p:txBody>
        </p:sp>
        <p:sp>
          <p:nvSpPr>
            <p:cNvPr id="339" name="Google Shape;339;p14"/>
            <p:cNvSpPr/>
            <p:nvPr/>
          </p:nvSpPr>
          <p:spPr>
            <a:xfrm>
              <a:off x="1461600" y="585000"/>
              <a:ext cx="4862520" cy="516960"/>
            </a:xfrm>
            <a:prstGeom prst="rect">
              <a:avLst/>
            </a:prstGeom>
            <a:noFill/>
            <a:ln>
              <a:noFill/>
            </a:ln>
          </p:spPr>
          <p:txBody>
            <a:bodyPr anchorCtr="0" anchor="t" bIns="45000" lIns="90000" spcFirstLastPara="1" rIns="90000" wrap="square" tIns="45000">
              <a:spAutoFit/>
            </a:bodyPr>
            <a:lstStyle/>
            <a:p>
              <a:pPr indent="0" lvl="0" marL="0" marR="0" rtl="0" algn="l">
                <a:lnSpc>
                  <a:spcPct val="100000"/>
                </a:lnSpc>
                <a:spcBef>
                  <a:spcPts val="0"/>
                </a:spcBef>
                <a:spcAft>
                  <a:spcPts val="0"/>
                </a:spcAft>
                <a:buClr>
                  <a:srgbClr val="404040"/>
                </a:buClr>
                <a:buSzPts val="2800"/>
                <a:buFont typeface="Malgun Gothic"/>
                <a:buNone/>
              </a:pPr>
              <a:r>
                <a:rPr b="1" i="0" lang="en-US" sz="2800" u="none" cap="none" strike="noStrike">
                  <a:solidFill>
                    <a:srgbClr val="404040"/>
                  </a:solidFill>
                  <a:latin typeface="Malgun Gothic"/>
                  <a:ea typeface="Malgun Gothic"/>
                  <a:cs typeface="Malgun Gothic"/>
                  <a:sym typeface="Malgun Gothic"/>
                </a:rPr>
                <a:t>프로젝트 수행 절차 및 방법</a:t>
              </a:r>
              <a:endParaRPr b="0" i="0" sz="2800" u="none" cap="none" strike="noStrike">
                <a:solidFill>
                  <a:schemeClr val="dk1"/>
                </a:solidFill>
                <a:latin typeface="Noto Sans KR"/>
                <a:ea typeface="Noto Sans KR"/>
                <a:cs typeface="Noto Sans KR"/>
                <a:sym typeface="Noto Sans KR"/>
              </a:endParaRPr>
            </a:p>
          </p:txBody>
        </p:sp>
        <p:sp>
          <p:nvSpPr>
            <p:cNvPr id="340" name="Google Shape;340;p14"/>
            <p:cNvSpPr/>
            <p:nvPr/>
          </p:nvSpPr>
          <p:spPr>
            <a:xfrm>
              <a:off x="376200" y="333360"/>
              <a:ext cx="1266480" cy="823320"/>
            </a:xfrm>
            <a:prstGeom prst="rect">
              <a:avLst/>
            </a:prstGeom>
            <a:noFill/>
            <a:ln>
              <a:noFill/>
            </a:ln>
          </p:spPr>
          <p:txBody>
            <a:bodyPr anchorCtr="0" anchor="t" bIns="0" lIns="90000" spcFirstLastPara="1" rIns="90000" wrap="square" tIns="0">
              <a:spAutoFit/>
            </a:bodyPr>
            <a:lstStyle/>
            <a:p>
              <a:pPr indent="0" lvl="0" marL="0" marR="0" rtl="0" algn="l">
                <a:lnSpc>
                  <a:spcPct val="100000"/>
                </a:lnSpc>
                <a:spcBef>
                  <a:spcPts val="0"/>
                </a:spcBef>
                <a:spcAft>
                  <a:spcPts val="0"/>
                </a:spcAft>
                <a:buClr>
                  <a:srgbClr val="70AD47"/>
                </a:buClr>
                <a:buSzPts val="5400"/>
                <a:buFont typeface="Arial"/>
                <a:buNone/>
              </a:pPr>
              <a:r>
                <a:rPr b="0" i="0" lang="en-US" sz="5400" u="none" cap="none" strike="noStrike">
                  <a:solidFill>
                    <a:srgbClr val="70AD47"/>
                  </a:solidFill>
                  <a:latin typeface="Arial"/>
                  <a:ea typeface="Arial"/>
                  <a:cs typeface="Arial"/>
                  <a:sym typeface="Arial"/>
                </a:rPr>
                <a:t>02</a:t>
              </a:r>
              <a:endParaRPr b="0" i="0" sz="5400" u="none" cap="none" strike="noStrike">
                <a:solidFill>
                  <a:schemeClr val="dk1"/>
                </a:solidFill>
                <a:latin typeface="Noto Sans KR"/>
                <a:ea typeface="Noto Sans KR"/>
                <a:cs typeface="Noto Sans KR"/>
                <a:sym typeface="Noto Sans KR"/>
              </a:endParaRPr>
            </a:p>
          </p:txBody>
        </p:sp>
      </p:grpSp>
      <p:pic>
        <p:nvPicPr>
          <p:cNvPr id="341" name="Google Shape;341;p14"/>
          <p:cNvPicPr preferRelativeResize="0"/>
          <p:nvPr/>
        </p:nvPicPr>
        <p:blipFill rotWithShape="1">
          <a:blip r:embed="rId4">
            <a:alphaModFix amt="27000"/>
          </a:blip>
          <a:srcRect b="0" l="0" r="0" t="0"/>
          <a:stretch/>
        </p:blipFill>
        <p:spPr>
          <a:xfrm flipH="1">
            <a:off x="360" y="1917000"/>
            <a:ext cx="12191760" cy="233280"/>
          </a:xfrm>
          <a:prstGeom prst="rect">
            <a:avLst/>
          </a:prstGeom>
          <a:noFill/>
          <a:ln>
            <a:noFill/>
          </a:ln>
        </p:spPr>
      </p:pic>
      <p:sp>
        <p:nvSpPr>
          <p:cNvPr id="342" name="Google Shape;342;p14"/>
          <p:cNvSpPr/>
          <p:nvPr/>
        </p:nvSpPr>
        <p:spPr>
          <a:xfrm>
            <a:off x="743760" y="1430280"/>
            <a:ext cx="10324080" cy="364680"/>
          </a:xfrm>
          <a:prstGeom prst="rect">
            <a:avLst/>
          </a:prstGeom>
          <a:noFill/>
          <a:ln>
            <a:noFill/>
          </a:ln>
        </p:spPr>
        <p:txBody>
          <a:bodyPr anchorCtr="0" anchor="t" bIns="45000" lIns="90000" spcFirstLastPara="1" rIns="90000" wrap="square" tIns="45000">
            <a:spAutoFit/>
          </a:bodyPr>
          <a:lstStyle/>
          <a:p>
            <a:pPr indent="0" lvl="0" marL="0" marR="0" rtl="0" algn="l">
              <a:lnSpc>
                <a:spcPct val="100000"/>
              </a:lnSpc>
              <a:spcBef>
                <a:spcPts val="0"/>
              </a:spcBef>
              <a:spcAft>
                <a:spcPts val="0"/>
              </a:spcAft>
              <a:buClr>
                <a:srgbClr val="404040"/>
              </a:buClr>
              <a:buSzPts val="1800"/>
              <a:buFont typeface="Malgun Gothic"/>
              <a:buNone/>
            </a:pPr>
            <a:r>
              <a:rPr b="1" i="0" lang="en-US" sz="1800" u="none" cap="none" strike="noStrike">
                <a:solidFill>
                  <a:srgbClr val="404040"/>
                </a:solidFill>
                <a:latin typeface="Malgun Gothic"/>
                <a:ea typeface="Malgun Gothic"/>
                <a:cs typeface="Malgun Gothic"/>
                <a:sym typeface="Malgun Gothic"/>
              </a:rPr>
              <a:t>유스케이스 다이어그램-관리자</a:t>
            </a:r>
            <a:endParaRPr b="0" i="0" sz="1800" u="none" cap="none" strike="noStrike">
              <a:solidFill>
                <a:schemeClr val="dk1"/>
              </a:solidFill>
              <a:latin typeface="Noto Sans KR"/>
              <a:ea typeface="Noto Sans KR"/>
              <a:cs typeface="Noto Sans KR"/>
              <a:sym typeface="Noto Sans KR"/>
            </a:endParaRPr>
          </a:p>
        </p:txBody>
      </p:sp>
      <p:sp>
        <p:nvSpPr>
          <p:cNvPr id="343" name="Google Shape;343;p14"/>
          <p:cNvSpPr/>
          <p:nvPr/>
        </p:nvSpPr>
        <p:spPr>
          <a:xfrm>
            <a:off x="0" y="0"/>
            <a:ext cx="12191760" cy="114120"/>
          </a:xfrm>
          <a:prstGeom prst="rect">
            <a:avLst/>
          </a:prstGeom>
          <a:solidFill>
            <a:srgbClr val="FFD85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 name="Google Shape;344;p14"/>
          <p:cNvSpPr/>
          <p:nvPr/>
        </p:nvSpPr>
        <p:spPr>
          <a:xfrm>
            <a:off x="0" y="0"/>
            <a:ext cx="1336320" cy="114120"/>
          </a:xfrm>
          <a:prstGeom prst="rect">
            <a:avLst/>
          </a:prstGeom>
          <a:solidFill>
            <a:srgbClr val="3378C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45" name="Google Shape;345;p14"/>
          <p:cNvPicPr preferRelativeResize="0"/>
          <p:nvPr/>
        </p:nvPicPr>
        <p:blipFill rotWithShape="1">
          <a:blip r:embed="rId5">
            <a:alphaModFix/>
          </a:blip>
          <a:srcRect b="0" l="0" r="0" t="0"/>
          <a:stretch/>
        </p:blipFill>
        <p:spPr>
          <a:xfrm rot="-434400">
            <a:off x="8620920" y="4761720"/>
            <a:ext cx="3710160" cy="1869120"/>
          </a:xfrm>
          <a:prstGeom prst="rect">
            <a:avLst/>
          </a:prstGeom>
          <a:noFill/>
          <a:ln>
            <a:noFill/>
          </a:ln>
        </p:spPr>
      </p:pic>
      <p:pic>
        <p:nvPicPr>
          <p:cNvPr id="346" name="Google Shape;346;p14"/>
          <p:cNvPicPr preferRelativeResize="0"/>
          <p:nvPr/>
        </p:nvPicPr>
        <p:blipFill rotWithShape="1">
          <a:blip r:embed="rId6">
            <a:alphaModFix/>
          </a:blip>
          <a:srcRect b="0" l="0" r="0" t="0"/>
          <a:stretch/>
        </p:blipFill>
        <p:spPr>
          <a:xfrm>
            <a:off x="0" y="5934600"/>
            <a:ext cx="12191760" cy="923040"/>
          </a:xfrm>
          <a:prstGeom prst="rect">
            <a:avLst/>
          </a:prstGeom>
          <a:noFill/>
          <a:ln>
            <a:noFill/>
          </a:ln>
        </p:spPr>
      </p:pic>
      <p:grpSp>
        <p:nvGrpSpPr>
          <p:cNvPr id="347" name="Google Shape;347;p14"/>
          <p:cNvGrpSpPr/>
          <p:nvPr/>
        </p:nvGrpSpPr>
        <p:grpSpPr>
          <a:xfrm>
            <a:off x="366165" y="1408838"/>
            <a:ext cx="417915" cy="380362"/>
            <a:chOff x="366165" y="1408838"/>
            <a:chExt cx="417915" cy="380362"/>
          </a:xfrm>
        </p:grpSpPr>
        <p:sp>
          <p:nvSpPr>
            <p:cNvPr id="348" name="Google Shape;348;p14"/>
            <p:cNvSpPr/>
            <p:nvPr/>
          </p:nvSpPr>
          <p:spPr>
            <a:xfrm>
              <a:off x="376200" y="1437480"/>
              <a:ext cx="407880" cy="351720"/>
            </a:xfrm>
            <a:prstGeom prst="hexagon">
              <a:avLst>
                <a:gd fmla="val 25000" name="adj"/>
                <a:gd fmla="val 115470" name="vf"/>
              </a:avLst>
            </a:prstGeom>
            <a:solidFill>
              <a:srgbClr val="ED7D31"/>
            </a:solidFill>
            <a:ln cap="flat" cmpd="sng" w="25400">
              <a:solidFill>
                <a:srgbClr val="673615"/>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9" name="Google Shape;349;p14"/>
            <p:cNvSpPr/>
            <p:nvPr/>
          </p:nvSpPr>
          <p:spPr>
            <a:xfrm rot="4666800">
              <a:off x="402120" y="1432080"/>
              <a:ext cx="306000" cy="320400"/>
            </a:xfrm>
            <a:custGeom>
              <a:rect b="b" l="l" r="r" t="t"/>
              <a:pathLst>
                <a:path extrusionOk="0" h="766419" w="751712">
                  <a:moveTo>
                    <a:pt x="0" y="497894"/>
                  </a:moveTo>
                  <a:lnTo>
                    <a:pt x="107134" y="3253"/>
                  </a:lnTo>
                  <a:lnTo>
                    <a:pt x="119855" y="0"/>
                  </a:lnTo>
                  <a:lnTo>
                    <a:pt x="751712" y="649798"/>
                  </a:lnTo>
                  <a:lnTo>
                    <a:pt x="749455" y="660217"/>
                  </a:lnTo>
                  <a:lnTo>
                    <a:pt x="334147" y="766419"/>
                  </a:lnTo>
                  <a:lnTo>
                    <a:pt x="0" y="497894"/>
                  </a:lnTo>
                  <a:close/>
                </a:path>
              </a:pathLst>
            </a:custGeom>
            <a:solidFill>
              <a:srgbClr val="ED7D31"/>
            </a:solidFill>
            <a:ln cap="flat" cmpd="sng" w="25400">
              <a:solidFill>
                <a:srgbClr val="673615"/>
              </a:solidFill>
              <a:prstDash val="solid"/>
              <a:miter lim="8000"/>
              <a:headEnd len="sm" w="sm" type="none"/>
              <a:tailEnd len="sm" w="sm" type="none"/>
            </a:ln>
          </p:spPr>
        </p:sp>
        <p:sp>
          <p:nvSpPr>
            <p:cNvPr id="350" name="Google Shape;350;p14"/>
            <p:cNvSpPr/>
            <p:nvPr/>
          </p:nvSpPr>
          <p:spPr>
            <a:xfrm>
              <a:off x="452520" y="1503000"/>
              <a:ext cx="255240" cy="243720"/>
            </a:xfrm>
            <a:prstGeom prst="rect">
              <a:avLst/>
            </a:prstGeom>
            <a:solidFill>
              <a:srgbClr val="ED7D31"/>
            </a:solidFill>
            <a:ln cap="flat" cmpd="sng" w="25400">
              <a:solidFill>
                <a:srgbClr val="673615"/>
              </a:solidFill>
              <a:prstDash val="solid"/>
              <a:miter lim="8000"/>
              <a:headEnd len="sm" w="sm" type="none"/>
              <a:tailEnd len="sm" w="sm" type="none"/>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FFFFFF"/>
                </a:buClr>
                <a:buSzPts val="1600"/>
                <a:buFont typeface="Arial"/>
                <a:buNone/>
              </a:pPr>
              <a:r>
                <a:rPr b="0" i="0" lang="en-US" sz="1600" u="none" cap="none" strike="noStrike">
                  <a:solidFill>
                    <a:srgbClr val="FFFFFF"/>
                  </a:solidFill>
                  <a:latin typeface="Arial"/>
                  <a:ea typeface="Arial"/>
                  <a:cs typeface="Arial"/>
                  <a:sym typeface="Arial"/>
                </a:rPr>
                <a:t>1</a:t>
              </a:r>
              <a:endParaRPr b="0" i="0" sz="1600" u="none" cap="none" strike="noStrike">
                <a:solidFill>
                  <a:schemeClr val="dk1"/>
                </a:solidFill>
                <a:latin typeface="Noto Sans KR"/>
                <a:ea typeface="Noto Sans KR"/>
                <a:cs typeface="Noto Sans KR"/>
                <a:sym typeface="Noto Sans KR"/>
              </a:endParaRPr>
            </a:p>
          </p:txBody>
        </p:sp>
      </p:grpSp>
      <p:pic>
        <p:nvPicPr>
          <p:cNvPr id="351" name="Google Shape;351;p14"/>
          <p:cNvPicPr preferRelativeResize="0"/>
          <p:nvPr/>
        </p:nvPicPr>
        <p:blipFill rotWithShape="1">
          <a:blip r:embed="rId7">
            <a:alphaModFix/>
          </a:blip>
          <a:srcRect b="0" l="0" r="0" t="0"/>
          <a:stretch/>
        </p:blipFill>
        <p:spPr>
          <a:xfrm>
            <a:off x="3420000" y="1980000"/>
            <a:ext cx="5040000" cy="4385880"/>
          </a:xfrm>
          <a:prstGeom prst="rect">
            <a:avLst/>
          </a:prstGeom>
          <a:noFill/>
          <a:ln>
            <a:noFill/>
          </a:ln>
          <a:effectLst>
            <a:outerShdw rotWithShape="0" dir="2700000" dist="101823">
              <a:srgbClr val="808080">
                <a:alpha val="49019"/>
              </a:srgbClr>
            </a:outerShdw>
          </a:effectLst>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pic>
        <p:nvPicPr>
          <p:cNvPr id="357" name="Google Shape;357;p15"/>
          <p:cNvPicPr preferRelativeResize="0"/>
          <p:nvPr/>
        </p:nvPicPr>
        <p:blipFill rotWithShape="1">
          <a:blip r:embed="rId3">
            <a:alphaModFix/>
          </a:blip>
          <a:srcRect b="0" l="0" r="0" t="0"/>
          <a:stretch/>
        </p:blipFill>
        <p:spPr>
          <a:xfrm>
            <a:off x="0" y="0"/>
            <a:ext cx="12191760" cy="6857640"/>
          </a:xfrm>
          <a:prstGeom prst="rect">
            <a:avLst/>
          </a:prstGeom>
          <a:noFill/>
          <a:ln>
            <a:noFill/>
          </a:ln>
        </p:spPr>
      </p:pic>
      <p:sp>
        <p:nvSpPr>
          <p:cNvPr id="358" name="Google Shape;358;p15"/>
          <p:cNvSpPr/>
          <p:nvPr/>
        </p:nvSpPr>
        <p:spPr>
          <a:xfrm rot="10800000">
            <a:off x="173880" y="69840"/>
            <a:ext cx="12017520" cy="1220760"/>
          </a:xfrm>
          <a:prstGeom prst="round1Rect">
            <a:avLst>
              <a:gd fmla="val 23799" name="adj"/>
            </a:avLst>
          </a:prstGeom>
          <a:solidFill>
            <a:srgbClr val="F2F2F2">
              <a:alpha val="4901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59" name="Google Shape;359;p15"/>
          <p:cNvGrpSpPr/>
          <p:nvPr/>
        </p:nvGrpSpPr>
        <p:grpSpPr>
          <a:xfrm>
            <a:off x="376200" y="333360"/>
            <a:ext cx="5947920" cy="823320"/>
            <a:chOff x="376200" y="333360"/>
            <a:chExt cx="5947920" cy="823320"/>
          </a:xfrm>
        </p:grpSpPr>
        <p:sp>
          <p:nvSpPr>
            <p:cNvPr id="360" name="Google Shape;360;p15"/>
            <p:cNvSpPr/>
            <p:nvPr/>
          </p:nvSpPr>
          <p:spPr>
            <a:xfrm>
              <a:off x="1461600" y="366120"/>
              <a:ext cx="2251800" cy="272880"/>
            </a:xfrm>
            <a:prstGeom prst="rect">
              <a:avLst/>
            </a:prstGeom>
            <a:noFill/>
            <a:ln>
              <a:noFill/>
            </a:ln>
          </p:spPr>
          <p:txBody>
            <a:bodyPr anchorCtr="0" anchor="t" bIns="45000" lIns="90000" spcFirstLastPara="1" rIns="90000" wrap="square" tIns="45000">
              <a:spAutoFit/>
            </a:bodyPr>
            <a:lstStyle/>
            <a:p>
              <a:pPr indent="0" lvl="0" marL="0" marR="0" rtl="0" algn="l">
                <a:lnSpc>
                  <a:spcPct val="100000"/>
                </a:lnSpc>
                <a:spcBef>
                  <a:spcPts val="0"/>
                </a:spcBef>
                <a:spcAft>
                  <a:spcPts val="0"/>
                </a:spcAft>
                <a:buClr>
                  <a:srgbClr val="70AD47"/>
                </a:buClr>
                <a:buSzPts val="1200"/>
                <a:buFont typeface="Malgun Gothic"/>
                <a:buNone/>
              </a:pPr>
              <a:r>
                <a:rPr b="1" i="0" lang="en-US" sz="1200" u="none" cap="none" strike="noStrike">
                  <a:solidFill>
                    <a:srgbClr val="70AD47"/>
                  </a:solidFill>
                  <a:latin typeface="Malgun Gothic"/>
                  <a:ea typeface="Malgun Gothic"/>
                  <a:cs typeface="Malgun Gothic"/>
                  <a:sym typeface="Malgun Gothic"/>
                </a:rPr>
                <a:t>K-Digital Training</a:t>
              </a:r>
              <a:endParaRPr b="0" i="0" sz="1200" u="none" cap="none" strike="noStrike">
                <a:solidFill>
                  <a:schemeClr val="dk1"/>
                </a:solidFill>
                <a:latin typeface="Noto Sans KR"/>
                <a:ea typeface="Noto Sans KR"/>
                <a:cs typeface="Noto Sans KR"/>
                <a:sym typeface="Noto Sans KR"/>
              </a:endParaRPr>
            </a:p>
          </p:txBody>
        </p:sp>
        <p:sp>
          <p:nvSpPr>
            <p:cNvPr id="361" name="Google Shape;361;p15"/>
            <p:cNvSpPr/>
            <p:nvPr/>
          </p:nvSpPr>
          <p:spPr>
            <a:xfrm>
              <a:off x="1461600" y="585000"/>
              <a:ext cx="4862520" cy="516960"/>
            </a:xfrm>
            <a:prstGeom prst="rect">
              <a:avLst/>
            </a:prstGeom>
            <a:noFill/>
            <a:ln>
              <a:noFill/>
            </a:ln>
          </p:spPr>
          <p:txBody>
            <a:bodyPr anchorCtr="0" anchor="t" bIns="45000" lIns="90000" spcFirstLastPara="1" rIns="90000" wrap="square" tIns="45000">
              <a:spAutoFit/>
            </a:bodyPr>
            <a:lstStyle/>
            <a:p>
              <a:pPr indent="0" lvl="0" marL="0" marR="0" rtl="0" algn="l">
                <a:lnSpc>
                  <a:spcPct val="100000"/>
                </a:lnSpc>
                <a:spcBef>
                  <a:spcPts val="0"/>
                </a:spcBef>
                <a:spcAft>
                  <a:spcPts val="0"/>
                </a:spcAft>
                <a:buClr>
                  <a:srgbClr val="404040"/>
                </a:buClr>
                <a:buSzPts val="2800"/>
                <a:buFont typeface="Malgun Gothic"/>
                <a:buNone/>
              </a:pPr>
              <a:r>
                <a:rPr b="1" i="0" lang="en-US" sz="2800" u="none" cap="none" strike="noStrike">
                  <a:solidFill>
                    <a:srgbClr val="404040"/>
                  </a:solidFill>
                  <a:latin typeface="Malgun Gothic"/>
                  <a:ea typeface="Malgun Gothic"/>
                  <a:cs typeface="Malgun Gothic"/>
                  <a:sym typeface="Malgun Gothic"/>
                </a:rPr>
                <a:t>프로젝트 수행 절차 및 방법</a:t>
              </a:r>
              <a:endParaRPr b="0" i="0" sz="2800" u="none" cap="none" strike="noStrike">
                <a:solidFill>
                  <a:schemeClr val="dk1"/>
                </a:solidFill>
                <a:latin typeface="Noto Sans KR"/>
                <a:ea typeface="Noto Sans KR"/>
                <a:cs typeface="Noto Sans KR"/>
                <a:sym typeface="Noto Sans KR"/>
              </a:endParaRPr>
            </a:p>
          </p:txBody>
        </p:sp>
        <p:sp>
          <p:nvSpPr>
            <p:cNvPr id="362" name="Google Shape;362;p15"/>
            <p:cNvSpPr/>
            <p:nvPr/>
          </p:nvSpPr>
          <p:spPr>
            <a:xfrm>
              <a:off x="376200" y="333360"/>
              <a:ext cx="1266480" cy="823320"/>
            </a:xfrm>
            <a:prstGeom prst="rect">
              <a:avLst/>
            </a:prstGeom>
            <a:noFill/>
            <a:ln>
              <a:noFill/>
            </a:ln>
          </p:spPr>
          <p:txBody>
            <a:bodyPr anchorCtr="0" anchor="t" bIns="0" lIns="90000" spcFirstLastPara="1" rIns="90000" wrap="square" tIns="0">
              <a:spAutoFit/>
            </a:bodyPr>
            <a:lstStyle/>
            <a:p>
              <a:pPr indent="0" lvl="0" marL="0" marR="0" rtl="0" algn="l">
                <a:lnSpc>
                  <a:spcPct val="100000"/>
                </a:lnSpc>
                <a:spcBef>
                  <a:spcPts val="0"/>
                </a:spcBef>
                <a:spcAft>
                  <a:spcPts val="0"/>
                </a:spcAft>
                <a:buClr>
                  <a:srgbClr val="70AD47"/>
                </a:buClr>
                <a:buSzPts val="5400"/>
                <a:buFont typeface="Arial"/>
                <a:buNone/>
              </a:pPr>
              <a:r>
                <a:rPr b="0" i="0" lang="en-US" sz="5400" u="none" cap="none" strike="noStrike">
                  <a:solidFill>
                    <a:srgbClr val="70AD47"/>
                  </a:solidFill>
                  <a:latin typeface="Arial"/>
                  <a:ea typeface="Arial"/>
                  <a:cs typeface="Arial"/>
                  <a:sym typeface="Arial"/>
                </a:rPr>
                <a:t>02</a:t>
              </a:r>
              <a:endParaRPr b="0" i="0" sz="5400" u="none" cap="none" strike="noStrike">
                <a:solidFill>
                  <a:schemeClr val="dk1"/>
                </a:solidFill>
                <a:latin typeface="Noto Sans KR"/>
                <a:ea typeface="Noto Sans KR"/>
                <a:cs typeface="Noto Sans KR"/>
                <a:sym typeface="Noto Sans KR"/>
              </a:endParaRPr>
            </a:p>
          </p:txBody>
        </p:sp>
      </p:grpSp>
      <p:pic>
        <p:nvPicPr>
          <p:cNvPr id="363" name="Google Shape;363;p15"/>
          <p:cNvPicPr preferRelativeResize="0"/>
          <p:nvPr/>
        </p:nvPicPr>
        <p:blipFill rotWithShape="1">
          <a:blip r:embed="rId4">
            <a:alphaModFix amt="27000"/>
          </a:blip>
          <a:srcRect b="0" l="0" r="0" t="0"/>
          <a:stretch/>
        </p:blipFill>
        <p:spPr>
          <a:xfrm flipH="1">
            <a:off x="360" y="1917000"/>
            <a:ext cx="12191760" cy="233280"/>
          </a:xfrm>
          <a:prstGeom prst="rect">
            <a:avLst/>
          </a:prstGeom>
          <a:noFill/>
          <a:ln>
            <a:noFill/>
          </a:ln>
        </p:spPr>
      </p:pic>
      <p:sp>
        <p:nvSpPr>
          <p:cNvPr id="364" name="Google Shape;364;p15"/>
          <p:cNvSpPr/>
          <p:nvPr/>
        </p:nvSpPr>
        <p:spPr>
          <a:xfrm>
            <a:off x="743760" y="1430280"/>
            <a:ext cx="10324080" cy="364680"/>
          </a:xfrm>
          <a:prstGeom prst="rect">
            <a:avLst/>
          </a:prstGeom>
          <a:noFill/>
          <a:ln>
            <a:noFill/>
          </a:ln>
        </p:spPr>
        <p:txBody>
          <a:bodyPr anchorCtr="0" anchor="t" bIns="45000" lIns="90000" spcFirstLastPara="1" rIns="90000" wrap="square" tIns="45000">
            <a:spAutoFit/>
          </a:bodyPr>
          <a:lstStyle/>
          <a:p>
            <a:pPr indent="0" lvl="0" marL="0" marR="0" rtl="0" algn="l">
              <a:lnSpc>
                <a:spcPct val="100000"/>
              </a:lnSpc>
              <a:spcBef>
                <a:spcPts val="0"/>
              </a:spcBef>
              <a:spcAft>
                <a:spcPts val="0"/>
              </a:spcAft>
              <a:buClr>
                <a:srgbClr val="404040"/>
              </a:buClr>
              <a:buSzPts val="1800"/>
              <a:buFont typeface="Malgun Gothic"/>
              <a:buNone/>
            </a:pPr>
            <a:r>
              <a:rPr b="1" i="0" lang="en-US" sz="1800" u="none" cap="none" strike="noStrike">
                <a:solidFill>
                  <a:srgbClr val="404040"/>
                </a:solidFill>
                <a:latin typeface="Malgun Gothic"/>
                <a:ea typeface="Malgun Gothic"/>
                <a:cs typeface="Malgun Gothic"/>
                <a:sym typeface="Malgun Gothic"/>
              </a:rPr>
              <a:t>유스케이스 다이어그램-사용자</a:t>
            </a:r>
            <a:endParaRPr b="0" i="0" sz="1800" u="none" cap="none" strike="noStrike">
              <a:solidFill>
                <a:schemeClr val="dk1"/>
              </a:solidFill>
              <a:latin typeface="Noto Sans KR"/>
              <a:ea typeface="Noto Sans KR"/>
              <a:cs typeface="Noto Sans KR"/>
              <a:sym typeface="Noto Sans KR"/>
            </a:endParaRPr>
          </a:p>
        </p:txBody>
      </p:sp>
      <p:sp>
        <p:nvSpPr>
          <p:cNvPr id="365" name="Google Shape;365;p15"/>
          <p:cNvSpPr/>
          <p:nvPr/>
        </p:nvSpPr>
        <p:spPr>
          <a:xfrm>
            <a:off x="0" y="0"/>
            <a:ext cx="12191760" cy="114120"/>
          </a:xfrm>
          <a:prstGeom prst="rect">
            <a:avLst/>
          </a:prstGeom>
          <a:solidFill>
            <a:srgbClr val="FFD85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6" name="Google Shape;366;p15"/>
          <p:cNvSpPr/>
          <p:nvPr/>
        </p:nvSpPr>
        <p:spPr>
          <a:xfrm>
            <a:off x="0" y="0"/>
            <a:ext cx="1336320" cy="114120"/>
          </a:xfrm>
          <a:prstGeom prst="rect">
            <a:avLst/>
          </a:prstGeom>
          <a:solidFill>
            <a:srgbClr val="3378C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67" name="Google Shape;367;p15"/>
          <p:cNvPicPr preferRelativeResize="0"/>
          <p:nvPr/>
        </p:nvPicPr>
        <p:blipFill rotWithShape="1">
          <a:blip r:embed="rId5">
            <a:alphaModFix/>
          </a:blip>
          <a:srcRect b="0" l="0" r="0" t="0"/>
          <a:stretch/>
        </p:blipFill>
        <p:spPr>
          <a:xfrm rot="-434400">
            <a:off x="8620920" y="4761720"/>
            <a:ext cx="3710160" cy="1869120"/>
          </a:xfrm>
          <a:prstGeom prst="rect">
            <a:avLst/>
          </a:prstGeom>
          <a:noFill/>
          <a:ln>
            <a:noFill/>
          </a:ln>
        </p:spPr>
      </p:pic>
      <p:pic>
        <p:nvPicPr>
          <p:cNvPr id="368" name="Google Shape;368;p15"/>
          <p:cNvPicPr preferRelativeResize="0"/>
          <p:nvPr/>
        </p:nvPicPr>
        <p:blipFill rotWithShape="1">
          <a:blip r:embed="rId6">
            <a:alphaModFix/>
          </a:blip>
          <a:srcRect b="0" l="0" r="0" t="0"/>
          <a:stretch/>
        </p:blipFill>
        <p:spPr>
          <a:xfrm>
            <a:off x="0" y="5934600"/>
            <a:ext cx="12191760" cy="923040"/>
          </a:xfrm>
          <a:prstGeom prst="rect">
            <a:avLst/>
          </a:prstGeom>
          <a:noFill/>
          <a:ln>
            <a:noFill/>
          </a:ln>
        </p:spPr>
      </p:pic>
      <p:grpSp>
        <p:nvGrpSpPr>
          <p:cNvPr id="369" name="Google Shape;369;p15"/>
          <p:cNvGrpSpPr/>
          <p:nvPr/>
        </p:nvGrpSpPr>
        <p:grpSpPr>
          <a:xfrm>
            <a:off x="366165" y="1408838"/>
            <a:ext cx="417915" cy="380362"/>
            <a:chOff x="366165" y="1408838"/>
            <a:chExt cx="417915" cy="380362"/>
          </a:xfrm>
        </p:grpSpPr>
        <p:sp>
          <p:nvSpPr>
            <p:cNvPr id="370" name="Google Shape;370;p15"/>
            <p:cNvSpPr/>
            <p:nvPr/>
          </p:nvSpPr>
          <p:spPr>
            <a:xfrm>
              <a:off x="376200" y="1437480"/>
              <a:ext cx="407880" cy="351720"/>
            </a:xfrm>
            <a:prstGeom prst="hexagon">
              <a:avLst>
                <a:gd fmla="val 25000" name="adj"/>
                <a:gd fmla="val 115470" name="vf"/>
              </a:avLst>
            </a:prstGeom>
            <a:solidFill>
              <a:srgbClr val="A5A5A5"/>
            </a:solidFill>
            <a:ln cap="flat" cmpd="sng" w="25400">
              <a:solidFill>
                <a:srgbClr val="484848"/>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 name="Google Shape;371;p15"/>
            <p:cNvSpPr/>
            <p:nvPr/>
          </p:nvSpPr>
          <p:spPr>
            <a:xfrm rot="4666800">
              <a:off x="402120" y="1432080"/>
              <a:ext cx="306000" cy="320400"/>
            </a:xfrm>
            <a:custGeom>
              <a:rect b="b" l="l" r="r" t="t"/>
              <a:pathLst>
                <a:path extrusionOk="0" h="766419" w="751712">
                  <a:moveTo>
                    <a:pt x="0" y="497894"/>
                  </a:moveTo>
                  <a:lnTo>
                    <a:pt x="107134" y="3253"/>
                  </a:lnTo>
                  <a:lnTo>
                    <a:pt x="119855" y="0"/>
                  </a:lnTo>
                  <a:lnTo>
                    <a:pt x="751712" y="649798"/>
                  </a:lnTo>
                  <a:lnTo>
                    <a:pt x="749455" y="660217"/>
                  </a:lnTo>
                  <a:lnTo>
                    <a:pt x="334147" y="766419"/>
                  </a:lnTo>
                  <a:lnTo>
                    <a:pt x="0" y="497894"/>
                  </a:lnTo>
                  <a:close/>
                </a:path>
              </a:pathLst>
            </a:custGeom>
            <a:solidFill>
              <a:srgbClr val="A5A5A5"/>
            </a:solidFill>
            <a:ln cap="flat" cmpd="sng" w="25400">
              <a:solidFill>
                <a:srgbClr val="484848"/>
              </a:solidFill>
              <a:prstDash val="solid"/>
              <a:miter lim="8000"/>
              <a:headEnd len="sm" w="sm" type="none"/>
              <a:tailEnd len="sm" w="sm" type="none"/>
            </a:ln>
          </p:spPr>
        </p:sp>
        <p:sp>
          <p:nvSpPr>
            <p:cNvPr id="372" name="Google Shape;372;p15"/>
            <p:cNvSpPr/>
            <p:nvPr/>
          </p:nvSpPr>
          <p:spPr>
            <a:xfrm>
              <a:off x="452520" y="1503000"/>
              <a:ext cx="255240" cy="243720"/>
            </a:xfrm>
            <a:prstGeom prst="rect">
              <a:avLst/>
            </a:prstGeom>
            <a:solidFill>
              <a:srgbClr val="A5A5A5"/>
            </a:solidFill>
            <a:ln cap="flat" cmpd="sng" w="25400">
              <a:solidFill>
                <a:srgbClr val="484848"/>
              </a:solidFill>
              <a:prstDash val="solid"/>
              <a:miter lim="8000"/>
              <a:headEnd len="sm" w="sm" type="none"/>
              <a:tailEnd len="sm" w="sm" type="none"/>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FFFFFF"/>
                </a:buClr>
                <a:buSzPts val="1600"/>
                <a:buFont typeface="Arial"/>
                <a:buNone/>
              </a:pPr>
              <a:r>
                <a:rPr b="0" i="0" lang="en-US" sz="1600" u="none" cap="none" strike="noStrike">
                  <a:solidFill>
                    <a:srgbClr val="FFFFFF"/>
                  </a:solidFill>
                  <a:latin typeface="Arial"/>
                  <a:ea typeface="Arial"/>
                  <a:cs typeface="Arial"/>
                  <a:sym typeface="Arial"/>
                </a:rPr>
                <a:t>2</a:t>
              </a:r>
              <a:endParaRPr b="0" i="0" sz="1600" u="none" cap="none" strike="noStrike">
                <a:solidFill>
                  <a:schemeClr val="dk1"/>
                </a:solidFill>
                <a:latin typeface="Noto Sans KR"/>
                <a:ea typeface="Noto Sans KR"/>
                <a:cs typeface="Noto Sans KR"/>
                <a:sym typeface="Noto Sans KR"/>
              </a:endParaRPr>
            </a:p>
          </p:txBody>
        </p:sp>
      </p:grpSp>
      <p:pic>
        <p:nvPicPr>
          <p:cNvPr id="373" name="Google Shape;373;p15"/>
          <p:cNvPicPr preferRelativeResize="0"/>
          <p:nvPr/>
        </p:nvPicPr>
        <p:blipFill rotWithShape="1">
          <a:blip r:embed="rId7">
            <a:alphaModFix/>
          </a:blip>
          <a:srcRect b="0" l="0" r="0" t="0"/>
          <a:stretch/>
        </p:blipFill>
        <p:spPr>
          <a:xfrm>
            <a:off x="2340000" y="1980000"/>
            <a:ext cx="7380000" cy="4758120"/>
          </a:xfrm>
          <a:prstGeom prst="rect">
            <a:avLst/>
          </a:prstGeom>
          <a:noFill/>
          <a:ln>
            <a:noFill/>
          </a:ln>
          <a:effectLst>
            <a:outerShdw rotWithShape="0" dir="2700000" dist="101823">
              <a:srgbClr val="808080">
                <a:alpha val="49019"/>
              </a:srgbClr>
            </a:outerShdw>
          </a:effectLst>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pic>
        <p:nvPicPr>
          <p:cNvPr id="379" name="Google Shape;379;p16"/>
          <p:cNvPicPr preferRelativeResize="0"/>
          <p:nvPr/>
        </p:nvPicPr>
        <p:blipFill rotWithShape="1">
          <a:blip r:embed="rId3">
            <a:alphaModFix/>
          </a:blip>
          <a:srcRect b="0" l="0" r="0" t="0"/>
          <a:stretch/>
        </p:blipFill>
        <p:spPr>
          <a:xfrm>
            <a:off x="0" y="0"/>
            <a:ext cx="12191760" cy="6857640"/>
          </a:xfrm>
          <a:prstGeom prst="rect">
            <a:avLst/>
          </a:prstGeom>
          <a:noFill/>
          <a:ln>
            <a:noFill/>
          </a:ln>
        </p:spPr>
      </p:pic>
      <p:sp>
        <p:nvSpPr>
          <p:cNvPr id="380" name="Google Shape;380;p16"/>
          <p:cNvSpPr/>
          <p:nvPr/>
        </p:nvSpPr>
        <p:spPr>
          <a:xfrm rot="10800000">
            <a:off x="173880" y="69840"/>
            <a:ext cx="12017520" cy="1220760"/>
          </a:xfrm>
          <a:prstGeom prst="round1Rect">
            <a:avLst>
              <a:gd fmla="val 23799" name="adj"/>
            </a:avLst>
          </a:prstGeom>
          <a:solidFill>
            <a:srgbClr val="F2F2F2">
              <a:alpha val="4901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81" name="Google Shape;381;p16"/>
          <p:cNvGrpSpPr/>
          <p:nvPr/>
        </p:nvGrpSpPr>
        <p:grpSpPr>
          <a:xfrm>
            <a:off x="376200" y="333360"/>
            <a:ext cx="5947920" cy="823320"/>
            <a:chOff x="376200" y="333360"/>
            <a:chExt cx="5947920" cy="823320"/>
          </a:xfrm>
        </p:grpSpPr>
        <p:sp>
          <p:nvSpPr>
            <p:cNvPr id="382" name="Google Shape;382;p16"/>
            <p:cNvSpPr/>
            <p:nvPr/>
          </p:nvSpPr>
          <p:spPr>
            <a:xfrm>
              <a:off x="1461600" y="366120"/>
              <a:ext cx="2251800" cy="272880"/>
            </a:xfrm>
            <a:prstGeom prst="rect">
              <a:avLst/>
            </a:prstGeom>
            <a:noFill/>
            <a:ln>
              <a:noFill/>
            </a:ln>
          </p:spPr>
          <p:txBody>
            <a:bodyPr anchorCtr="0" anchor="t" bIns="45000" lIns="90000" spcFirstLastPara="1" rIns="90000" wrap="square" tIns="45000">
              <a:spAutoFit/>
            </a:bodyPr>
            <a:lstStyle/>
            <a:p>
              <a:pPr indent="0" lvl="0" marL="0" marR="0" rtl="0" algn="l">
                <a:lnSpc>
                  <a:spcPct val="100000"/>
                </a:lnSpc>
                <a:spcBef>
                  <a:spcPts val="0"/>
                </a:spcBef>
                <a:spcAft>
                  <a:spcPts val="0"/>
                </a:spcAft>
                <a:buClr>
                  <a:srgbClr val="70AD47"/>
                </a:buClr>
                <a:buSzPts val="1200"/>
                <a:buFont typeface="Malgun Gothic"/>
                <a:buNone/>
              </a:pPr>
              <a:r>
                <a:rPr b="1" i="0" lang="en-US" sz="1200" u="none" cap="none" strike="noStrike">
                  <a:solidFill>
                    <a:srgbClr val="70AD47"/>
                  </a:solidFill>
                  <a:latin typeface="Malgun Gothic"/>
                  <a:ea typeface="Malgun Gothic"/>
                  <a:cs typeface="Malgun Gothic"/>
                  <a:sym typeface="Malgun Gothic"/>
                </a:rPr>
                <a:t>K-Digital Training</a:t>
              </a:r>
              <a:endParaRPr b="0" i="0" sz="1200" u="none" cap="none" strike="noStrike">
                <a:solidFill>
                  <a:schemeClr val="dk1"/>
                </a:solidFill>
                <a:latin typeface="Noto Sans KR"/>
                <a:ea typeface="Noto Sans KR"/>
                <a:cs typeface="Noto Sans KR"/>
                <a:sym typeface="Noto Sans KR"/>
              </a:endParaRPr>
            </a:p>
          </p:txBody>
        </p:sp>
        <p:sp>
          <p:nvSpPr>
            <p:cNvPr id="383" name="Google Shape;383;p16"/>
            <p:cNvSpPr/>
            <p:nvPr/>
          </p:nvSpPr>
          <p:spPr>
            <a:xfrm>
              <a:off x="1461600" y="585000"/>
              <a:ext cx="4862520" cy="516960"/>
            </a:xfrm>
            <a:prstGeom prst="rect">
              <a:avLst/>
            </a:prstGeom>
            <a:noFill/>
            <a:ln>
              <a:noFill/>
            </a:ln>
          </p:spPr>
          <p:txBody>
            <a:bodyPr anchorCtr="0" anchor="t" bIns="45000" lIns="90000" spcFirstLastPara="1" rIns="90000" wrap="square" tIns="45000">
              <a:spAutoFit/>
            </a:bodyPr>
            <a:lstStyle/>
            <a:p>
              <a:pPr indent="0" lvl="0" marL="0" marR="0" rtl="0" algn="l">
                <a:lnSpc>
                  <a:spcPct val="100000"/>
                </a:lnSpc>
                <a:spcBef>
                  <a:spcPts val="0"/>
                </a:spcBef>
                <a:spcAft>
                  <a:spcPts val="0"/>
                </a:spcAft>
                <a:buClr>
                  <a:srgbClr val="404040"/>
                </a:buClr>
                <a:buSzPts val="2800"/>
                <a:buFont typeface="Malgun Gothic"/>
                <a:buNone/>
              </a:pPr>
              <a:r>
                <a:rPr b="1" i="0" lang="en-US" sz="2800" u="none" cap="none" strike="noStrike">
                  <a:solidFill>
                    <a:srgbClr val="404040"/>
                  </a:solidFill>
                  <a:latin typeface="Malgun Gothic"/>
                  <a:ea typeface="Malgun Gothic"/>
                  <a:cs typeface="Malgun Gothic"/>
                  <a:sym typeface="Malgun Gothic"/>
                </a:rPr>
                <a:t>프로젝트 수행 절차 및 방법</a:t>
              </a:r>
              <a:endParaRPr b="0" i="0" sz="2800" u="none" cap="none" strike="noStrike">
                <a:solidFill>
                  <a:schemeClr val="dk1"/>
                </a:solidFill>
                <a:latin typeface="Noto Sans KR"/>
                <a:ea typeface="Noto Sans KR"/>
                <a:cs typeface="Noto Sans KR"/>
                <a:sym typeface="Noto Sans KR"/>
              </a:endParaRPr>
            </a:p>
          </p:txBody>
        </p:sp>
        <p:sp>
          <p:nvSpPr>
            <p:cNvPr id="384" name="Google Shape;384;p16"/>
            <p:cNvSpPr/>
            <p:nvPr/>
          </p:nvSpPr>
          <p:spPr>
            <a:xfrm>
              <a:off x="376200" y="333360"/>
              <a:ext cx="1266480" cy="823320"/>
            </a:xfrm>
            <a:prstGeom prst="rect">
              <a:avLst/>
            </a:prstGeom>
            <a:noFill/>
            <a:ln>
              <a:noFill/>
            </a:ln>
          </p:spPr>
          <p:txBody>
            <a:bodyPr anchorCtr="0" anchor="t" bIns="0" lIns="90000" spcFirstLastPara="1" rIns="90000" wrap="square" tIns="0">
              <a:spAutoFit/>
            </a:bodyPr>
            <a:lstStyle/>
            <a:p>
              <a:pPr indent="0" lvl="0" marL="0" marR="0" rtl="0" algn="l">
                <a:lnSpc>
                  <a:spcPct val="100000"/>
                </a:lnSpc>
                <a:spcBef>
                  <a:spcPts val="0"/>
                </a:spcBef>
                <a:spcAft>
                  <a:spcPts val="0"/>
                </a:spcAft>
                <a:buClr>
                  <a:srgbClr val="70AD47"/>
                </a:buClr>
                <a:buSzPts val="5400"/>
                <a:buFont typeface="Arial"/>
                <a:buNone/>
              </a:pPr>
              <a:r>
                <a:rPr b="0" i="0" lang="en-US" sz="5400" u="none" cap="none" strike="noStrike">
                  <a:solidFill>
                    <a:srgbClr val="70AD47"/>
                  </a:solidFill>
                  <a:latin typeface="Arial"/>
                  <a:ea typeface="Arial"/>
                  <a:cs typeface="Arial"/>
                  <a:sym typeface="Arial"/>
                </a:rPr>
                <a:t>02</a:t>
              </a:r>
              <a:endParaRPr b="0" i="0" sz="5400" u="none" cap="none" strike="noStrike">
                <a:solidFill>
                  <a:schemeClr val="dk1"/>
                </a:solidFill>
                <a:latin typeface="Noto Sans KR"/>
                <a:ea typeface="Noto Sans KR"/>
                <a:cs typeface="Noto Sans KR"/>
                <a:sym typeface="Noto Sans KR"/>
              </a:endParaRPr>
            </a:p>
          </p:txBody>
        </p:sp>
      </p:grpSp>
      <p:pic>
        <p:nvPicPr>
          <p:cNvPr id="385" name="Google Shape;385;p16"/>
          <p:cNvPicPr preferRelativeResize="0"/>
          <p:nvPr/>
        </p:nvPicPr>
        <p:blipFill rotWithShape="1">
          <a:blip r:embed="rId4">
            <a:alphaModFix amt="27000"/>
          </a:blip>
          <a:srcRect b="0" l="0" r="0" t="0"/>
          <a:stretch/>
        </p:blipFill>
        <p:spPr>
          <a:xfrm flipH="1">
            <a:off x="360" y="1917000"/>
            <a:ext cx="12191760" cy="233280"/>
          </a:xfrm>
          <a:prstGeom prst="rect">
            <a:avLst/>
          </a:prstGeom>
          <a:noFill/>
          <a:ln>
            <a:noFill/>
          </a:ln>
        </p:spPr>
      </p:pic>
      <p:sp>
        <p:nvSpPr>
          <p:cNvPr id="386" name="Google Shape;386;p16"/>
          <p:cNvSpPr/>
          <p:nvPr/>
        </p:nvSpPr>
        <p:spPr>
          <a:xfrm>
            <a:off x="743760" y="1430280"/>
            <a:ext cx="10324080" cy="364680"/>
          </a:xfrm>
          <a:prstGeom prst="rect">
            <a:avLst/>
          </a:prstGeom>
          <a:noFill/>
          <a:ln>
            <a:noFill/>
          </a:ln>
        </p:spPr>
        <p:txBody>
          <a:bodyPr anchorCtr="0" anchor="t" bIns="45000" lIns="90000" spcFirstLastPara="1" rIns="90000" wrap="square" tIns="45000">
            <a:spAutoFit/>
          </a:bodyPr>
          <a:lstStyle/>
          <a:p>
            <a:pPr indent="0" lvl="0" marL="0" marR="0" rtl="0" algn="l">
              <a:lnSpc>
                <a:spcPct val="100000"/>
              </a:lnSpc>
              <a:spcBef>
                <a:spcPts val="0"/>
              </a:spcBef>
              <a:spcAft>
                <a:spcPts val="0"/>
              </a:spcAft>
              <a:buClr>
                <a:srgbClr val="404040"/>
              </a:buClr>
              <a:buSzPts val="1800"/>
              <a:buFont typeface="Malgun Gothic"/>
              <a:buNone/>
            </a:pPr>
            <a:r>
              <a:rPr b="1" i="0" lang="en-US" sz="1800" u="none" cap="none" strike="noStrike">
                <a:solidFill>
                  <a:srgbClr val="404040"/>
                </a:solidFill>
                <a:latin typeface="Malgun Gothic"/>
                <a:ea typeface="Malgun Gothic"/>
                <a:cs typeface="Malgun Gothic"/>
                <a:sym typeface="Malgun Gothic"/>
              </a:rPr>
              <a:t>ERD 설계도</a:t>
            </a:r>
            <a:endParaRPr b="0" i="0" sz="1800" u="none" cap="none" strike="noStrike">
              <a:solidFill>
                <a:schemeClr val="dk1"/>
              </a:solidFill>
              <a:latin typeface="Noto Sans KR"/>
              <a:ea typeface="Noto Sans KR"/>
              <a:cs typeface="Noto Sans KR"/>
              <a:sym typeface="Noto Sans KR"/>
            </a:endParaRPr>
          </a:p>
        </p:txBody>
      </p:sp>
      <p:sp>
        <p:nvSpPr>
          <p:cNvPr id="387" name="Google Shape;387;p16"/>
          <p:cNvSpPr/>
          <p:nvPr/>
        </p:nvSpPr>
        <p:spPr>
          <a:xfrm>
            <a:off x="0" y="0"/>
            <a:ext cx="12191760" cy="114120"/>
          </a:xfrm>
          <a:prstGeom prst="rect">
            <a:avLst/>
          </a:prstGeom>
          <a:solidFill>
            <a:srgbClr val="FFD85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8" name="Google Shape;388;p16"/>
          <p:cNvSpPr/>
          <p:nvPr/>
        </p:nvSpPr>
        <p:spPr>
          <a:xfrm>
            <a:off x="0" y="0"/>
            <a:ext cx="1336320" cy="114120"/>
          </a:xfrm>
          <a:prstGeom prst="rect">
            <a:avLst/>
          </a:prstGeom>
          <a:solidFill>
            <a:srgbClr val="3378C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89" name="Google Shape;389;p16"/>
          <p:cNvPicPr preferRelativeResize="0"/>
          <p:nvPr/>
        </p:nvPicPr>
        <p:blipFill rotWithShape="1">
          <a:blip r:embed="rId5">
            <a:alphaModFix/>
          </a:blip>
          <a:srcRect b="0" l="0" r="0" t="0"/>
          <a:stretch/>
        </p:blipFill>
        <p:spPr>
          <a:xfrm rot="-434400">
            <a:off x="8620920" y="4761720"/>
            <a:ext cx="3710160" cy="1869120"/>
          </a:xfrm>
          <a:prstGeom prst="rect">
            <a:avLst/>
          </a:prstGeom>
          <a:noFill/>
          <a:ln>
            <a:noFill/>
          </a:ln>
        </p:spPr>
      </p:pic>
      <p:pic>
        <p:nvPicPr>
          <p:cNvPr id="390" name="Google Shape;390;p16"/>
          <p:cNvPicPr preferRelativeResize="0"/>
          <p:nvPr/>
        </p:nvPicPr>
        <p:blipFill rotWithShape="1">
          <a:blip r:embed="rId6">
            <a:alphaModFix/>
          </a:blip>
          <a:srcRect b="0" l="0" r="0" t="0"/>
          <a:stretch/>
        </p:blipFill>
        <p:spPr>
          <a:xfrm>
            <a:off x="0" y="5934600"/>
            <a:ext cx="12191760" cy="923040"/>
          </a:xfrm>
          <a:prstGeom prst="rect">
            <a:avLst/>
          </a:prstGeom>
          <a:noFill/>
          <a:ln>
            <a:noFill/>
          </a:ln>
        </p:spPr>
      </p:pic>
      <p:grpSp>
        <p:nvGrpSpPr>
          <p:cNvPr id="391" name="Google Shape;391;p16"/>
          <p:cNvGrpSpPr/>
          <p:nvPr/>
        </p:nvGrpSpPr>
        <p:grpSpPr>
          <a:xfrm>
            <a:off x="365805" y="1399838"/>
            <a:ext cx="418275" cy="380362"/>
            <a:chOff x="365805" y="1399838"/>
            <a:chExt cx="418275" cy="380362"/>
          </a:xfrm>
        </p:grpSpPr>
        <p:sp>
          <p:nvSpPr>
            <p:cNvPr id="392" name="Google Shape;392;p16"/>
            <p:cNvSpPr/>
            <p:nvPr/>
          </p:nvSpPr>
          <p:spPr>
            <a:xfrm>
              <a:off x="376200" y="1428480"/>
              <a:ext cx="407880" cy="351720"/>
            </a:xfrm>
            <a:prstGeom prst="hexagon">
              <a:avLst>
                <a:gd fmla="val 25000" name="adj"/>
                <a:gd fmla="val 115470" name="vf"/>
              </a:avLst>
            </a:prstGeom>
            <a:solidFill>
              <a:srgbClr val="FFC000"/>
            </a:solidFill>
            <a:ln cap="flat" cmpd="sng" w="25400">
              <a:solidFill>
                <a:srgbClr val="6F5400"/>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3" name="Google Shape;393;p16"/>
            <p:cNvSpPr/>
            <p:nvPr/>
          </p:nvSpPr>
          <p:spPr>
            <a:xfrm rot="4666800">
              <a:off x="401760" y="1423080"/>
              <a:ext cx="306000" cy="320400"/>
            </a:xfrm>
            <a:custGeom>
              <a:rect b="b" l="l" r="r" t="t"/>
              <a:pathLst>
                <a:path extrusionOk="0" h="766419" w="751712">
                  <a:moveTo>
                    <a:pt x="0" y="497894"/>
                  </a:moveTo>
                  <a:lnTo>
                    <a:pt x="107134" y="3253"/>
                  </a:lnTo>
                  <a:lnTo>
                    <a:pt x="119855" y="0"/>
                  </a:lnTo>
                  <a:lnTo>
                    <a:pt x="751712" y="649798"/>
                  </a:lnTo>
                  <a:lnTo>
                    <a:pt x="749455" y="660217"/>
                  </a:lnTo>
                  <a:lnTo>
                    <a:pt x="334147" y="766419"/>
                  </a:lnTo>
                  <a:lnTo>
                    <a:pt x="0" y="497894"/>
                  </a:lnTo>
                  <a:close/>
                </a:path>
              </a:pathLst>
            </a:custGeom>
            <a:solidFill>
              <a:srgbClr val="FFC000"/>
            </a:solidFill>
            <a:ln cap="flat" cmpd="sng" w="25400">
              <a:solidFill>
                <a:srgbClr val="6F5400"/>
              </a:solidFill>
              <a:prstDash val="solid"/>
              <a:miter lim="8000"/>
              <a:headEnd len="sm" w="sm" type="none"/>
              <a:tailEnd len="sm" w="sm" type="none"/>
            </a:ln>
          </p:spPr>
        </p:sp>
        <p:sp>
          <p:nvSpPr>
            <p:cNvPr id="394" name="Google Shape;394;p16"/>
            <p:cNvSpPr/>
            <p:nvPr/>
          </p:nvSpPr>
          <p:spPr>
            <a:xfrm>
              <a:off x="452520" y="1494000"/>
              <a:ext cx="255240" cy="243720"/>
            </a:xfrm>
            <a:prstGeom prst="rect">
              <a:avLst/>
            </a:prstGeom>
            <a:solidFill>
              <a:srgbClr val="FFC000"/>
            </a:solidFill>
            <a:ln cap="flat" cmpd="sng" w="25400">
              <a:solidFill>
                <a:srgbClr val="6F5400"/>
              </a:solidFill>
              <a:prstDash val="solid"/>
              <a:miter lim="8000"/>
              <a:headEnd len="sm" w="sm" type="none"/>
              <a:tailEnd len="sm" w="sm" type="none"/>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FFFFFF"/>
                </a:buClr>
                <a:buSzPts val="1600"/>
                <a:buFont typeface="Arial"/>
                <a:buNone/>
              </a:pPr>
              <a:r>
                <a:rPr b="0" i="0" lang="en-US" sz="1600" u="none" cap="none" strike="noStrike">
                  <a:solidFill>
                    <a:srgbClr val="FFFFFF"/>
                  </a:solidFill>
                  <a:latin typeface="Arial"/>
                  <a:ea typeface="Arial"/>
                  <a:cs typeface="Arial"/>
                  <a:sym typeface="Arial"/>
                </a:rPr>
                <a:t>3</a:t>
              </a:r>
              <a:endParaRPr b="0" i="0" sz="1600" u="none" cap="none" strike="noStrike">
                <a:solidFill>
                  <a:schemeClr val="dk1"/>
                </a:solidFill>
                <a:latin typeface="Noto Sans KR"/>
                <a:ea typeface="Noto Sans KR"/>
                <a:cs typeface="Noto Sans KR"/>
                <a:sym typeface="Noto Sans KR"/>
              </a:endParaRPr>
            </a:p>
          </p:txBody>
        </p:sp>
      </p:grpSp>
      <p:pic>
        <p:nvPicPr>
          <p:cNvPr id="395" name="Google Shape;395;p16"/>
          <p:cNvPicPr preferRelativeResize="0"/>
          <p:nvPr/>
        </p:nvPicPr>
        <p:blipFill rotWithShape="1">
          <a:blip r:embed="rId7">
            <a:alphaModFix/>
          </a:blip>
          <a:srcRect b="0" l="0" r="0" t="0"/>
          <a:stretch/>
        </p:blipFill>
        <p:spPr>
          <a:xfrm>
            <a:off x="2047175" y="2022783"/>
            <a:ext cx="8097409" cy="430756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sp>
        <p:nvSpPr>
          <p:cNvPr id="400" name="Google Shape;400;p47"/>
          <p:cNvSpPr/>
          <p:nvPr/>
        </p:nvSpPr>
        <p:spPr>
          <a:xfrm>
            <a:off x="0" y="0"/>
            <a:ext cx="12191760" cy="430560"/>
          </a:xfrm>
          <a:prstGeom prst="rect">
            <a:avLst/>
          </a:prstGeom>
          <a:solidFill>
            <a:srgbClr val="7F7F7F"/>
          </a:solidFill>
          <a:ln>
            <a:noFill/>
          </a:ln>
        </p:spPr>
        <p:txBody>
          <a:bodyPr anchorCtr="0" anchor="ctr" bIns="45000" lIns="90000" spcFirstLastPara="1" rIns="90000" wrap="square" tIns="45000">
            <a:noAutofit/>
          </a:bodyPr>
          <a:lstStyle/>
          <a:p>
            <a:pPr indent="0" lvl="0" marL="0" marR="0" rtl="0" algn="ctr">
              <a:lnSpc>
                <a:spcPct val="100000"/>
              </a:lnSpc>
              <a:spcBef>
                <a:spcPts val="0"/>
              </a:spcBef>
              <a:spcAft>
                <a:spcPts val="0"/>
              </a:spcAft>
              <a:buClr>
                <a:srgbClr val="E2F0D9"/>
              </a:buClr>
              <a:buSzPts val="1600"/>
              <a:buFont typeface="Malgun Gothic"/>
              <a:buNone/>
            </a:pPr>
            <a:r>
              <a:rPr b="1" i="0" lang="en-US" sz="1600" u="none" cap="none" strike="noStrike">
                <a:solidFill>
                  <a:srgbClr val="E2F0D9"/>
                </a:solidFill>
                <a:latin typeface="Malgun Gothic"/>
                <a:ea typeface="Malgun Gothic"/>
                <a:cs typeface="Malgun Gothic"/>
                <a:sym typeface="Malgun Gothic"/>
              </a:rPr>
              <a:t>K-Digital Training</a:t>
            </a:r>
            <a:endParaRPr b="0" i="0" sz="1600" u="none" cap="none" strike="noStrike">
              <a:solidFill>
                <a:schemeClr val="dk1"/>
              </a:solidFill>
              <a:latin typeface="Noto Sans KR"/>
              <a:ea typeface="Noto Sans KR"/>
              <a:cs typeface="Noto Sans KR"/>
              <a:sym typeface="Noto Sans KR"/>
            </a:endParaRPr>
          </a:p>
        </p:txBody>
      </p:sp>
      <p:pic>
        <p:nvPicPr>
          <p:cNvPr id="401" name="Google Shape;401;p47"/>
          <p:cNvPicPr preferRelativeResize="0"/>
          <p:nvPr/>
        </p:nvPicPr>
        <p:blipFill rotWithShape="1">
          <a:blip r:embed="rId3">
            <a:alphaModFix/>
          </a:blip>
          <a:srcRect b="17378" l="21663" r="0" t="0"/>
          <a:stretch/>
        </p:blipFill>
        <p:spPr>
          <a:xfrm>
            <a:off x="0" y="1229760"/>
            <a:ext cx="6616080" cy="5640840"/>
          </a:xfrm>
          <a:prstGeom prst="rect">
            <a:avLst/>
          </a:prstGeom>
          <a:noFill/>
          <a:ln>
            <a:noFill/>
          </a:ln>
        </p:spPr>
      </p:pic>
      <p:sp>
        <p:nvSpPr>
          <p:cNvPr id="402" name="Google Shape;402;p47"/>
          <p:cNvSpPr/>
          <p:nvPr/>
        </p:nvSpPr>
        <p:spPr>
          <a:xfrm>
            <a:off x="5267880" y="2690280"/>
            <a:ext cx="6252120" cy="731520"/>
          </a:xfrm>
          <a:prstGeom prst="rect">
            <a:avLst/>
          </a:prstGeom>
          <a:noFill/>
          <a:ln>
            <a:noFill/>
          </a:ln>
        </p:spPr>
        <p:txBody>
          <a:bodyPr anchorCtr="0" anchor="t" bIns="0" lIns="91425" spcFirstLastPara="1" rIns="91425" wrap="square" tIns="0">
            <a:spAutoFit/>
          </a:bodyPr>
          <a:lstStyle/>
          <a:p>
            <a:pPr indent="0" lvl="0" marL="0" marR="0" rtl="0" algn="l">
              <a:lnSpc>
                <a:spcPct val="100000"/>
              </a:lnSpc>
              <a:spcBef>
                <a:spcPts val="0"/>
              </a:spcBef>
              <a:spcAft>
                <a:spcPts val="0"/>
              </a:spcAft>
              <a:buClr>
                <a:srgbClr val="000000"/>
              </a:buClr>
              <a:buSzPts val="4800"/>
              <a:buFont typeface="Arial"/>
              <a:buNone/>
            </a:pPr>
            <a:r>
              <a:rPr b="0" i="0" lang="en-US" sz="4800" u="none" cap="none" strike="noStrike">
                <a:solidFill>
                  <a:srgbClr val="000000"/>
                </a:solidFill>
                <a:latin typeface="Arial"/>
                <a:ea typeface="Arial"/>
                <a:cs typeface="Arial"/>
                <a:sym typeface="Arial"/>
              </a:rPr>
              <a:t>3. 프로젝트 수행 경과</a:t>
            </a:r>
            <a:endParaRPr b="0" i="0" sz="4800" u="none" cap="none" strike="noStrike">
              <a:solidFill>
                <a:schemeClr val="dk1"/>
              </a:solidFill>
              <a:latin typeface="Noto Sans KR"/>
              <a:ea typeface="Noto Sans KR"/>
              <a:cs typeface="Noto Sans KR"/>
              <a:sym typeface="Noto Sans K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
        <p:nvSpPr>
          <p:cNvPr id="407" name="Google Shape;407;p119"/>
          <p:cNvSpPr/>
          <p:nvPr/>
        </p:nvSpPr>
        <p:spPr>
          <a:xfrm>
            <a:off x="0" y="0"/>
            <a:ext cx="12191760" cy="430560"/>
          </a:xfrm>
          <a:prstGeom prst="rect">
            <a:avLst/>
          </a:prstGeom>
          <a:solidFill>
            <a:srgbClr val="7F7F7F"/>
          </a:solidFill>
          <a:ln>
            <a:noFill/>
          </a:ln>
        </p:spPr>
        <p:txBody>
          <a:bodyPr anchorCtr="0" anchor="ctr" bIns="45000" lIns="90000" spcFirstLastPara="1" rIns="90000" wrap="square" tIns="45000">
            <a:noAutofit/>
          </a:bodyPr>
          <a:lstStyle/>
          <a:p>
            <a:pPr indent="0" lvl="0" marL="0" marR="0" rtl="0" algn="ctr">
              <a:lnSpc>
                <a:spcPct val="100000"/>
              </a:lnSpc>
              <a:spcBef>
                <a:spcPts val="0"/>
              </a:spcBef>
              <a:spcAft>
                <a:spcPts val="0"/>
              </a:spcAft>
              <a:buClr>
                <a:srgbClr val="E2F0D9"/>
              </a:buClr>
              <a:buSzPts val="1600"/>
              <a:buFont typeface="Malgun Gothic"/>
              <a:buNone/>
            </a:pPr>
            <a:r>
              <a:rPr b="1" i="0" lang="en-US" sz="1600" u="none" cap="none" strike="noStrike">
                <a:solidFill>
                  <a:srgbClr val="E2F0D9"/>
                </a:solidFill>
                <a:latin typeface="Malgun Gothic"/>
                <a:ea typeface="Malgun Gothic"/>
                <a:cs typeface="Malgun Gothic"/>
                <a:sym typeface="Malgun Gothic"/>
              </a:rPr>
              <a:t>K-Digital Training</a:t>
            </a:r>
            <a:endParaRPr b="0" i="0" sz="1600" u="none" cap="none" strike="noStrike">
              <a:solidFill>
                <a:schemeClr val="dk1"/>
              </a:solidFill>
              <a:latin typeface="Noto Sans KR"/>
              <a:ea typeface="Noto Sans KR"/>
              <a:cs typeface="Noto Sans KR"/>
              <a:sym typeface="Noto Sans KR"/>
            </a:endParaRPr>
          </a:p>
        </p:txBody>
      </p:sp>
      <p:pic>
        <p:nvPicPr>
          <p:cNvPr id="408" name="Google Shape;408;p119"/>
          <p:cNvPicPr preferRelativeResize="0"/>
          <p:nvPr/>
        </p:nvPicPr>
        <p:blipFill rotWithShape="1">
          <a:blip r:embed="rId3">
            <a:alphaModFix/>
          </a:blip>
          <a:srcRect b="17378" l="21663" r="0" t="0"/>
          <a:stretch/>
        </p:blipFill>
        <p:spPr>
          <a:xfrm>
            <a:off x="0" y="1229760"/>
            <a:ext cx="6616080" cy="5640840"/>
          </a:xfrm>
          <a:prstGeom prst="rect">
            <a:avLst/>
          </a:prstGeom>
          <a:noFill/>
          <a:ln>
            <a:noFill/>
          </a:ln>
        </p:spPr>
      </p:pic>
      <p:sp>
        <p:nvSpPr>
          <p:cNvPr id="409" name="Google Shape;409;p119"/>
          <p:cNvSpPr/>
          <p:nvPr/>
        </p:nvSpPr>
        <p:spPr>
          <a:xfrm>
            <a:off x="5267880" y="2690280"/>
            <a:ext cx="5616720" cy="731520"/>
          </a:xfrm>
          <a:prstGeom prst="rect">
            <a:avLst/>
          </a:prstGeom>
          <a:noFill/>
          <a:ln>
            <a:noFill/>
          </a:ln>
        </p:spPr>
        <p:txBody>
          <a:bodyPr anchorCtr="0" anchor="t" bIns="0" lIns="91425" spcFirstLastPara="1" rIns="91425" wrap="square" tIns="0">
            <a:spAutoFit/>
          </a:bodyPr>
          <a:lstStyle/>
          <a:p>
            <a:pPr indent="0" lvl="0" marL="0" marR="0" rtl="0" algn="l">
              <a:lnSpc>
                <a:spcPct val="100000"/>
              </a:lnSpc>
              <a:spcBef>
                <a:spcPts val="0"/>
              </a:spcBef>
              <a:spcAft>
                <a:spcPts val="0"/>
              </a:spcAft>
              <a:buClr>
                <a:srgbClr val="000000"/>
              </a:buClr>
              <a:buSzPts val="4800"/>
              <a:buFont typeface="Arial"/>
              <a:buNone/>
            </a:pPr>
            <a:r>
              <a:rPr b="0" i="0" lang="en-US" sz="4800" u="none" cap="none" strike="noStrike">
                <a:solidFill>
                  <a:srgbClr val="000000"/>
                </a:solidFill>
                <a:latin typeface="Arial"/>
                <a:ea typeface="Arial"/>
                <a:cs typeface="Arial"/>
                <a:sym typeface="Arial"/>
              </a:rPr>
              <a:t>4. 자체 평가 의견</a:t>
            </a:r>
            <a:endParaRPr b="0" i="0" sz="4800" u="none" cap="none" strike="noStrike">
              <a:solidFill>
                <a:schemeClr val="dk1"/>
              </a:solidFill>
              <a:latin typeface="Noto Sans KR"/>
              <a:ea typeface="Noto Sans KR"/>
              <a:cs typeface="Noto Sans KR"/>
              <a:sym typeface="Noto Sans K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pic>
        <p:nvPicPr>
          <p:cNvPr id="414" name="Google Shape;414;p124"/>
          <p:cNvPicPr preferRelativeResize="0"/>
          <p:nvPr/>
        </p:nvPicPr>
        <p:blipFill rotWithShape="1">
          <a:blip r:embed="rId3">
            <a:alphaModFix/>
          </a:blip>
          <a:srcRect b="0" l="0" r="0" t="0"/>
          <a:stretch/>
        </p:blipFill>
        <p:spPr>
          <a:xfrm>
            <a:off x="0" y="0"/>
            <a:ext cx="12191760" cy="6857640"/>
          </a:xfrm>
          <a:prstGeom prst="rect">
            <a:avLst/>
          </a:prstGeom>
          <a:noFill/>
          <a:ln>
            <a:noFill/>
          </a:ln>
        </p:spPr>
      </p:pic>
      <p:sp>
        <p:nvSpPr>
          <p:cNvPr id="415" name="Google Shape;415;p124"/>
          <p:cNvSpPr/>
          <p:nvPr/>
        </p:nvSpPr>
        <p:spPr>
          <a:xfrm rot="10800000">
            <a:off x="173880" y="69840"/>
            <a:ext cx="12017520" cy="1220760"/>
          </a:xfrm>
          <a:prstGeom prst="round1Rect">
            <a:avLst>
              <a:gd fmla="val 23799" name="adj"/>
            </a:avLst>
          </a:prstGeom>
          <a:solidFill>
            <a:srgbClr val="F2F2F2">
              <a:alpha val="4901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16" name="Google Shape;416;p124"/>
          <p:cNvGrpSpPr/>
          <p:nvPr/>
        </p:nvGrpSpPr>
        <p:grpSpPr>
          <a:xfrm>
            <a:off x="376200" y="333360"/>
            <a:ext cx="5947920" cy="823320"/>
            <a:chOff x="376200" y="333360"/>
            <a:chExt cx="5947920" cy="823320"/>
          </a:xfrm>
        </p:grpSpPr>
        <p:sp>
          <p:nvSpPr>
            <p:cNvPr id="417" name="Google Shape;417;p124"/>
            <p:cNvSpPr/>
            <p:nvPr/>
          </p:nvSpPr>
          <p:spPr>
            <a:xfrm>
              <a:off x="1461600" y="366120"/>
              <a:ext cx="2251800" cy="272880"/>
            </a:xfrm>
            <a:prstGeom prst="rect">
              <a:avLst/>
            </a:prstGeom>
            <a:noFill/>
            <a:ln>
              <a:noFill/>
            </a:ln>
          </p:spPr>
          <p:txBody>
            <a:bodyPr anchorCtr="0" anchor="t" bIns="45000" lIns="90000" spcFirstLastPara="1" rIns="90000" wrap="square" tIns="45000">
              <a:spAutoFit/>
            </a:bodyPr>
            <a:lstStyle/>
            <a:p>
              <a:pPr indent="0" lvl="0" marL="0" marR="0" rtl="0" algn="l">
                <a:lnSpc>
                  <a:spcPct val="100000"/>
                </a:lnSpc>
                <a:spcBef>
                  <a:spcPts val="0"/>
                </a:spcBef>
                <a:spcAft>
                  <a:spcPts val="0"/>
                </a:spcAft>
                <a:buClr>
                  <a:srgbClr val="70AD47"/>
                </a:buClr>
                <a:buSzPts val="1200"/>
                <a:buFont typeface="Malgun Gothic"/>
                <a:buNone/>
              </a:pPr>
              <a:r>
                <a:rPr b="1" i="0" lang="en-US" sz="1200" u="none" cap="none" strike="noStrike">
                  <a:solidFill>
                    <a:srgbClr val="70AD47"/>
                  </a:solidFill>
                  <a:latin typeface="Malgun Gothic"/>
                  <a:ea typeface="Malgun Gothic"/>
                  <a:cs typeface="Malgun Gothic"/>
                  <a:sym typeface="Malgun Gothic"/>
                </a:rPr>
                <a:t>K-Digital Training</a:t>
              </a:r>
              <a:endParaRPr b="0" i="0" sz="1200" u="none" cap="none" strike="noStrike">
                <a:solidFill>
                  <a:schemeClr val="dk1"/>
                </a:solidFill>
                <a:latin typeface="Noto Sans KR"/>
                <a:ea typeface="Noto Sans KR"/>
                <a:cs typeface="Noto Sans KR"/>
                <a:sym typeface="Noto Sans KR"/>
              </a:endParaRPr>
            </a:p>
          </p:txBody>
        </p:sp>
        <p:sp>
          <p:nvSpPr>
            <p:cNvPr id="418" name="Google Shape;418;p124"/>
            <p:cNvSpPr/>
            <p:nvPr/>
          </p:nvSpPr>
          <p:spPr>
            <a:xfrm>
              <a:off x="1461600" y="585000"/>
              <a:ext cx="4862520" cy="516960"/>
            </a:xfrm>
            <a:prstGeom prst="rect">
              <a:avLst/>
            </a:prstGeom>
            <a:noFill/>
            <a:ln>
              <a:noFill/>
            </a:ln>
          </p:spPr>
          <p:txBody>
            <a:bodyPr anchorCtr="0" anchor="t" bIns="45000" lIns="90000" spcFirstLastPara="1" rIns="90000" wrap="square" tIns="45000">
              <a:spAutoFit/>
            </a:bodyPr>
            <a:lstStyle/>
            <a:p>
              <a:pPr indent="0" lvl="0" marL="0" marR="0" rtl="0" algn="l">
                <a:lnSpc>
                  <a:spcPct val="100000"/>
                </a:lnSpc>
                <a:spcBef>
                  <a:spcPts val="0"/>
                </a:spcBef>
                <a:spcAft>
                  <a:spcPts val="0"/>
                </a:spcAft>
                <a:buClr>
                  <a:srgbClr val="404040"/>
                </a:buClr>
                <a:buSzPts val="2800"/>
                <a:buFont typeface="Malgun Gothic"/>
                <a:buNone/>
              </a:pPr>
              <a:r>
                <a:rPr b="1" i="0" lang="en-US" sz="2800" u="none" cap="none" strike="noStrike">
                  <a:solidFill>
                    <a:srgbClr val="404040"/>
                  </a:solidFill>
                  <a:latin typeface="Malgun Gothic"/>
                  <a:ea typeface="Malgun Gothic"/>
                  <a:cs typeface="Malgun Gothic"/>
                  <a:sym typeface="Malgun Gothic"/>
                </a:rPr>
                <a:t>자체 평가 의견</a:t>
              </a:r>
              <a:endParaRPr b="0" i="0" sz="2800" u="none" cap="none" strike="noStrike">
                <a:solidFill>
                  <a:schemeClr val="dk1"/>
                </a:solidFill>
                <a:latin typeface="Noto Sans KR"/>
                <a:ea typeface="Noto Sans KR"/>
                <a:cs typeface="Noto Sans KR"/>
                <a:sym typeface="Noto Sans KR"/>
              </a:endParaRPr>
            </a:p>
          </p:txBody>
        </p:sp>
        <p:sp>
          <p:nvSpPr>
            <p:cNvPr id="419" name="Google Shape;419;p124"/>
            <p:cNvSpPr/>
            <p:nvPr/>
          </p:nvSpPr>
          <p:spPr>
            <a:xfrm>
              <a:off x="376200" y="333360"/>
              <a:ext cx="1266480" cy="823320"/>
            </a:xfrm>
            <a:prstGeom prst="rect">
              <a:avLst/>
            </a:prstGeom>
            <a:noFill/>
            <a:ln>
              <a:noFill/>
            </a:ln>
          </p:spPr>
          <p:txBody>
            <a:bodyPr anchorCtr="0" anchor="t" bIns="0" lIns="90000" spcFirstLastPara="1" rIns="90000" wrap="square" tIns="0">
              <a:spAutoFit/>
            </a:bodyPr>
            <a:lstStyle/>
            <a:p>
              <a:pPr indent="0" lvl="0" marL="0" marR="0" rtl="0" algn="l">
                <a:lnSpc>
                  <a:spcPct val="100000"/>
                </a:lnSpc>
                <a:spcBef>
                  <a:spcPts val="0"/>
                </a:spcBef>
                <a:spcAft>
                  <a:spcPts val="0"/>
                </a:spcAft>
                <a:buClr>
                  <a:srgbClr val="70AD47"/>
                </a:buClr>
                <a:buSzPts val="5400"/>
                <a:buFont typeface="Arial"/>
                <a:buNone/>
              </a:pPr>
              <a:r>
                <a:rPr b="0" i="0" lang="en-US" sz="5400" u="none" cap="none" strike="noStrike">
                  <a:solidFill>
                    <a:srgbClr val="70AD47"/>
                  </a:solidFill>
                  <a:latin typeface="Arial"/>
                  <a:ea typeface="Arial"/>
                  <a:cs typeface="Arial"/>
                  <a:sym typeface="Arial"/>
                </a:rPr>
                <a:t>04</a:t>
              </a:r>
              <a:endParaRPr b="0" i="0" sz="5400" u="none" cap="none" strike="noStrike">
                <a:solidFill>
                  <a:schemeClr val="dk1"/>
                </a:solidFill>
                <a:latin typeface="Noto Sans KR"/>
                <a:ea typeface="Noto Sans KR"/>
                <a:cs typeface="Noto Sans KR"/>
                <a:sym typeface="Noto Sans KR"/>
              </a:endParaRPr>
            </a:p>
          </p:txBody>
        </p:sp>
      </p:grpSp>
      <p:pic>
        <p:nvPicPr>
          <p:cNvPr id="420" name="Google Shape;420;p124"/>
          <p:cNvPicPr preferRelativeResize="0"/>
          <p:nvPr/>
        </p:nvPicPr>
        <p:blipFill rotWithShape="1">
          <a:blip r:embed="rId4">
            <a:alphaModFix amt="27000"/>
          </a:blip>
          <a:srcRect b="0" l="0" r="0" t="0"/>
          <a:stretch/>
        </p:blipFill>
        <p:spPr>
          <a:xfrm flipH="1">
            <a:off x="360" y="1917000"/>
            <a:ext cx="12191760" cy="233280"/>
          </a:xfrm>
          <a:prstGeom prst="rect">
            <a:avLst/>
          </a:prstGeom>
          <a:noFill/>
          <a:ln>
            <a:noFill/>
          </a:ln>
        </p:spPr>
      </p:pic>
      <p:sp>
        <p:nvSpPr>
          <p:cNvPr id="421" name="Google Shape;421;p124"/>
          <p:cNvSpPr/>
          <p:nvPr/>
        </p:nvSpPr>
        <p:spPr>
          <a:xfrm>
            <a:off x="743760" y="1430280"/>
            <a:ext cx="10324080" cy="364680"/>
          </a:xfrm>
          <a:prstGeom prst="rect">
            <a:avLst/>
          </a:prstGeom>
          <a:noFill/>
          <a:ln>
            <a:noFill/>
          </a:ln>
        </p:spPr>
        <p:txBody>
          <a:bodyPr anchorCtr="0" anchor="t" bIns="45000" lIns="90000" spcFirstLastPara="1" rIns="90000" wrap="square" tIns="45000">
            <a:spAutoFit/>
          </a:bodyPr>
          <a:lstStyle/>
          <a:p>
            <a:pPr indent="0" lvl="0" marL="0" marR="0" rtl="0" algn="l">
              <a:lnSpc>
                <a:spcPct val="100000"/>
              </a:lnSpc>
              <a:spcBef>
                <a:spcPts val="0"/>
              </a:spcBef>
              <a:spcAft>
                <a:spcPts val="0"/>
              </a:spcAft>
              <a:buClr>
                <a:srgbClr val="404040"/>
              </a:buClr>
              <a:buSzPts val="1800"/>
              <a:buFont typeface="Malgun Gothic"/>
              <a:buNone/>
            </a:pPr>
            <a:r>
              <a:rPr b="1" i="0" lang="en-US" sz="1800" u="none" cap="none" strike="noStrike">
                <a:solidFill>
                  <a:srgbClr val="404040"/>
                </a:solidFill>
                <a:latin typeface="Malgun Gothic"/>
                <a:ea typeface="Malgun Gothic"/>
                <a:cs typeface="Malgun Gothic"/>
                <a:sym typeface="Malgun Gothic"/>
              </a:rPr>
              <a:t>프로젝트를 수행하면서 느낀점 - 장민규 </a:t>
            </a:r>
            <a:endParaRPr b="0" i="0" sz="1800" u="none" cap="none" strike="noStrike">
              <a:solidFill>
                <a:schemeClr val="dk1"/>
              </a:solidFill>
              <a:latin typeface="Noto Sans KR"/>
              <a:ea typeface="Noto Sans KR"/>
              <a:cs typeface="Noto Sans KR"/>
              <a:sym typeface="Noto Sans KR"/>
            </a:endParaRPr>
          </a:p>
        </p:txBody>
      </p:sp>
      <p:sp>
        <p:nvSpPr>
          <p:cNvPr id="422" name="Google Shape;422;p124"/>
          <p:cNvSpPr/>
          <p:nvPr/>
        </p:nvSpPr>
        <p:spPr>
          <a:xfrm>
            <a:off x="0" y="0"/>
            <a:ext cx="12191760" cy="114120"/>
          </a:xfrm>
          <a:prstGeom prst="rect">
            <a:avLst/>
          </a:prstGeom>
          <a:solidFill>
            <a:srgbClr val="FFD85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3" name="Google Shape;423;p124"/>
          <p:cNvSpPr/>
          <p:nvPr/>
        </p:nvSpPr>
        <p:spPr>
          <a:xfrm>
            <a:off x="0" y="0"/>
            <a:ext cx="1336320" cy="114120"/>
          </a:xfrm>
          <a:prstGeom prst="rect">
            <a:avLst/>
          </a:prstGeom>
          <a:solidFill>
            <a:srgbClr val="3378C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24" name="Google Shape;424;p124"/>
          <p:cNvPicPr preferRelativeResize="0"/>
          <p:nvPr/>
        </p:nvPicPr>
        <p:blipFill rotWithShape="1">
          <a:blip r:embed="rId5">
            <a:alphaModFix/>
          </a:blip>
          <a:srcRect b="0" l="0" r="0" t="0"/>
          <a:stretch/>
        </p:blipFill>
        <p:spPr>
          <a:xfrm rot="-434400">
            <a:off x="8620920" y="4761720"/>
            <a:ext cx="3710160" cy="1869120"/>
          </a:xfrm>
          <a:prstGeom prst="rect">
            <a:avLst/>
          </a:prstGeom>
          <a:noFill/>
          <a:ln>
            <a:noFill/>
          </a:ln>
        </p:spPr>
      </p:pic>
      <p:pic>
        <p:nvPicPr>
          <p:cNvPr id="425" name="Google Shape;425;p124"/>
          <p:cNvPicPr preferRelativeResize="0"/>
          <p:nvPr/>
        </p:nvPicPr>
        <p:blipFill rotWithShape="1">
          <a:blip r:embed="rId6">
            <a:alphaModFix/>
          </a:blip>
          <a:srcRect b="0" l="0" r="0" t="0"/>
          <a:stretch/>
        </p:blipFill>
        <p:spPr>
          <a:xfrm>
            <a:off x="0" y="5934600"/>
            <a:ext cx="12191760" cy="923040"/>
          </a:xfrm>
          <a:prstGeom prst="rect">
            <a:avLst/>
          </a:prstGeom>
          <a:noFill/>
          <a:ln>
            <a:noFill/>
          </a:ln>
        </p:spPr>
      </p:pic>
      <p:grpSp>
        <p:nvGrpSpPr>
          <p:cNvPr id="426" name="Google Shape;426;p124"/>
          <p:cNvGrpSpPr/>
          <p:nvPr/>
        </p:nvGrpSpPr>
        <p:grpSpPr>
          <a:xfrm>
            <a:off x="365805" y="1380398"/>
            <a:ext cx="418275" cy="380362"/>
            <a:chOff x="365805" y="1380398"/>
            <a:chExt cx="418275" cy="380362"/>
          </a:xfrm>
        </p:grpSpPr>
        <p:sp>
          <p:nvSpPr>
            <p:cNvPr id="427" name="Google Shape;427;p124"/>
            <p:cNvSpPr/>
            <p:nvPr/>
          </p:nvSpPr>
          <p:spPr>
            <a:xfrm>
              <a:off x="376200" y="1409040"/>
              <a:ext cx="407880" cy="351720"/>
            </a:xfrm>
            <a:prstGeom prst="hexagon">
              <a:avLst>
                <a:gd fmla="val 25000" name="adj"/>
                <a:gd fmla="val 115470" name="vf"/>
              </a:avLst>
            </a:prstGeom>
            <a:solidFill>
              <a:srgbClr val="3378C8"/>
            </a:solidFill>
            <a:ln cap="flat" cmpd="sng" w="25400">
              <a:solidFill>
                <a:srgbClr val="3378C8"/>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8" name="Google Shape;428;p124"/>
            <p:cNvSpPr/>
            <p:nvPr/>
          </p:nvSpPr>
          <p:spPr>
            <a:xfrm rot="4666800">
              <a:off x="401760" y="1403640"/>
              <a:ext cx="306000" cy="320400"/>
            </a:xfrm>
            <a:custGeom>
              <a:rect b="b" l="l" r="r" t="t"/>
              <a:pathLst>
                <a:path extrusionOk="0" h="766419" w="751712">
                  <a:moveTo>
                    <a:pt x="0" y="497894"/>
                  </a:moveTo>
                  <a:lnTo>
                    <a:pt x="107134" y="3253"/>
                  </a:lnTo>
                  <a:lnTo>
                    <a:pt x="119855" y="0"/>
                  </a:lnTo>
                  <a:lnTo>
                    <a:pt x="751712" y="649798"/>
                  </a:lnTo>
                  <a:lnTo>
                    <a:pt x="749455" y="660217"/>
                  </a:lnTo>
                  <a:lnTo>
                    <a:pt x="334147" y="766419"/>
                  </a:lnTo>
                  <a:lnTo>
                    <a:pt x="0" y="497894"/>
                  </a:lnTo>
                  <a:close/>
                </a:path>
              </a:pathLst>
            </a:custGeom>
            <a:gradFill>
              <a:gsLst>
                <a:gs pos="0">
                  <a:srgbClr val="FFFFFF">
                    <a:alpha val="20000"/>
                  </a:srgbClr>
                </a:gs>
                <a:gs pos="31000">
                  <a:srgbClr val="FFFFFF">
                    <a:alpha val="20000"/>
                  </a:srgbClr>
                </a:gs>
                <a:gs pos="100000">
                  <a:srgbClr val="2069C2">
                    <a:alpha val="12941"/>
                  </a:srgbClr>
                </a:gs>
              </a:gsLst>
              <a:lin ang="21131999" scaled="0"/>
            </a:gradFill>
            <a:ln>
              <a:noFill/>
            </a:ln>
          </p:spPr>
        </p:sp>
        <p:sp>
          <p:nvSpPr>
            <p:cNvPr id="429" name="Google Shape;429;p124"/>
            <p:cNvSpPr/>
            <p:nvPr/>
          </p:nvSpPr>
          <p:spPr>
            <a:xfrm>
              <a:off x="452520" y="1474560"/>
              <a:ext cx="255240" cy="24372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FFFFFF"/>
                </a:buClr>
                <a:buSzPts val="1600"/>
                <a:buFont typeface="Arial"/>
                <a:buNone/>
              </a:pPr>
              <a:r>
                <a:rPr b="0" i="0" lang="en-US" sz="1600" u="none" cap="none" strike="noStrike">
                  <a:solidFill>
                    <a:srgbClr val="FFFFFF"/>
                  </a:solidFill>
                  <a:latin typeface="Arial"/>
                  <a:ea typeface="Arial"/>
                  <a:cs typeface="Arial"/>
                  <a:sym typeface="Arial"/>
                </a:rPr>
                <a:t>1</a:t>
              </a:r>
              <a:endParaRPr b="0" i="0" sz="1600" u="none" cap="none" strike="noStrike">
                <a:solidFill>
                  <a:schemeClr val="dk1"/>
                </a:solidFill>
                <a:latin typeface="Noto Sans KR"/>
                <a:ea typeface="Noto Sans KR"/>
                <a:cs typeface="Noto Sans KR"/>
                <a:sym typeface="Noto Sans KR"/>
              </a:endParaRPr>
            </a:p>
          </p:txBody>
        </p:sp>
      </p:grpSp>
      <p:graphicFrame>
        <p:nvGraphicFramePr>
          <p:cNvPr id="430" name="Google Shape;430;p124"/>
          <p:cNvGraphicFramePr/>
          <p:nvPr/>
        </p:nvGraphicFramePr>
        <p:xfrm>
          <a:off x="2228040" y="2686320"/>
          <a:ext cx="3000000" cy="3000000"/>
        </p:xfrm>
        <a:graphic>
          <a:graphicData uri="http://schemas.openxmlformats.org/drawingml/2006/table">
            <a:tbl>
              <a:tblPr>
                <a:noFill/>
                <a:tableStyleId>{DF7BEC5D-8E71-458B-BEBD-9F7AA872D606}</a:tableStyleId>
              </a:tblPr>
              <a:tblGrid>
                <a:gridCol w="7759450"/>
              </a:tblGrid>
              <a:tr h="800275">
                <a:tc>
                  <a:txBody>
                    <a:bodyPr/>
                    <a:lstStyle/>
                    <a:p>
                      <a:pPr indent="0" lvl="0" marL="0" marR="0" rtl="0" algn="ctr">
                        <a:lnSpc>
                          <a:spcPct val="100000"/>
                        </a:lnSpc>
                        <a:spcBef>
                          <a:spcPts val="0"/>
                        </a:spcBef>
                        <a:spcAft>
                          <a:spcPts val="0"/>
                        </a:spcAft>
                        <a:buClr>
                          <a:srgbClr val="000000"/>
                        </a:buClr>
                        <a:buSzPts val="1600"/>
                        <a:buFont typeface="Malgun Gothic"/>
                        <a:buNone/>
                      </a:pPr>
                      <a:r>
                        <a:rPr b="1" lang="en-US" sz="1600" u="none" cap="none" strike="noStrike">
                          <a:solidFill>
                            <a:srgbClr val="000000"/>
                          </a:solidFill>
                          <a:latin typeface="Malgun Gothic"/>
                          <a:ea typeface="Malgun Gothic"/>
                          <a:cs typeface="Malgun Gothic"/>
                          <a:sym typeface="Malgun Gothic"/>
                        </a:rPr>
                        <a:t>느낀점</a:t>
                      </a:r>
                      <a:endParaRPr b="0" sz="1600" u="none" cap="none" strike="noStrike">
                        <a:latin typeface="Batang"/>
                        <a:ea typeface="Batang"/>
                        <a:cs typeface="Batang"/>
                        <a:sym typeface="Batang"/>
                      </a:endParaRPr>
                    </a:p>
                  </a:txBody>
                  <a:tcPr marT="45725" marB="45725" marR="91450" marL="91450" anchor="ctr">
                    <a:lnL cap="flat" cmpd="sng" w="12225">
                      <a:solidFill>
                        <a:srgbClr val="000000"/>
                      </a:solidFill>
                      <a:prstDash val="solid"/>
                      <a:round/>
                      <a:headEnd len="sm" w="sm" type="none"/>
                      <a:tailEnd len="sm" w="sm" type="none"/>
                    </a:lnL>
                    <a:lnR cap="flat" cmpd="sng" w="12225">
                      <a:solidFill>
                        <a:srgbClr val="000000"/>
                      </a:solidFill>
                      <a:prstDash val="solid"/>
                      <a:round/>
                      <a:headEnd len="sm" w="sm" type="none"/>
                      <a:tailEnd len="sm" w="sm" type="none"/>
                    </a:lnR>
                    <a:lnT cap="flat" cmpd="sng" w="12225">
                      <a:solidFill>
                        <a:srgbClr val="000000"/>
                      </a:solidFill>
                      <a:prstDash val="solid"/>
                      <a:round/>
                      <a:headEnd len="sm" w="sm" type="none"/>
                      <a:tailEnd len="sm" w="sm" type="none"/>
                    </a:lnT>
                    <a:lnB cap="flat" cmpd="sng" w="12225">
                      <a:solidFill>
                        <a:srgbClr val="000000"/>
                      </a:solidFill>
                      <a:prstDash val="solid"/>
                      <a:round/>
                      <a:headEnd len="sm" w="sm" type="none"/>
                      <a:tailEnd len="sm" w="sm" type="none"/>
                    </a:lnB>
                  </a:tcPr>
                </a:tc>
              </a:tr>
              <a:tr h="2640950">
                <a:tc>
                  <a:txBody>
                    <a:bodyPr/>
                    <a:lstStyle/>
                    <a:p>
                      <a:pPr indent="0" lvl="0" marL="0" marR="0" rtl="0" algn="l">
                        <a:lnSpc>
                          <a:spcPct val="100000"/>
                        </a:lnSpc>
                        <a:spcBef>
                          <a:spcPts val="0"/>
                        </a:spcBef>
                        <a:spcAft>
                          <a:spcPts val="0"/>
                        </a:spcAft>
                        <a:buClr>
                          <a:srgbClr val="000000"/>
                        </a:buClr>
                        <a:buSzPts val="1600"/>
                        <a:buFont typeface="Arial"/>
                        <a:buNone/>
                      </a:pPr>
                      <a:r>
                        <a:rPr b="0" lang="en-US" sz="1600" u="none" cap="none" strike="noStrike">
                          <a:solidFill>
                            <a:srgbClr val="000000"/>
                          </a:solidFill>
                          <a:latin typeface="Malgun Gothic"/>
                          <a:ea typeface="Malgun Gothic"/>
                          <a:cs typeface="Malgun Gothic"/>
                          <a:sym typeface="Malgun Gothic"/>
                        </a:rPr>
                        <a:t>공부와 팀 프로젝트는 혼자 하는 것이 아니라, 친구들과 함께 배우고 수행하며 성장하는 과정임을 느꼈다. 팀 프로젝트를 통해 단순히 프로그래밍 실력이나 결과물만 얻는 것이 아니라, 대인관계 능력과 협업 경험도 함께 향상될 수 있었다. 발표 자료를 준비하며 조원들의 글을 보면서 ‘협업’의 중요성을 다시 깨달았고, 의견 충돌이 생기더라도 서로의 생각을 존중하며 조율하고 소통하는 경험이 더 중요하다는 것을 배웠다. 이러한 과정을 통해 팀워크와 문제 해결 능력도 함께 성장할 수 있었다.</a:t>
                      </a:r>
                      <a:endParaRPr b="0" sz="1600" u="none" cap="none" strike="noStrike">
                        <a:latin typeface="Noto Sans KR"/>
                        <a:ea typeface="Noto Sans KR"/>
                        <a:cs typeface="Noto Sans KR"/>
                        <a:sym typeface="Noto Sans KR"/>
                      </a:endParaRPr>
                    </a:p>
                  </a:txBody>
                  <a:tcPr marT="45725" marB="45725" marR="91450" marL="91450" anchor="ctr">
                    <a:lnL cap="flat" cmpd="sng" w="12225">
                      <a:solidFill>
                        <a:srgbClr val="000000"/>
                      </a:solidFill>
                      <a:prstDash val="solid"/>
                      <a:round/>
                      <a:headEnd len="sm" w="sm" type="none"/>
                      <a:tailEnd len="sm" w="sm" type="none"/>
                    </a:lnL>
                    <a:lnR cap="flat" cmpd="sng" w="12225">
                      <a:solidFill>
                        <a:srgbClr val="000000"/>
                      </a:solidFill>
                      <a:prstDash val="solid"/>
                      <a:round/>
                      <a:headEnd len="sm" w="sm" type="none"/>
                      <a:tailEnd len="sm" w="sm" type="none"/>
                    </a:lnR>
                    <a:lnT cap="flat" cmpd="sng" w="12225">
                      <a:solidFill>
                        <a:srgbClr val="000000"/>
                      </a:solidFill>
                      <a:prstDash val="solid"/>
                      <a:round/>
                      <a:headEnd len="sm" w="sm" type="none"/>
                      <a:tailEnd len="sm" w="sm" type="none"/>
                    </a:lnT>
                    <a:lnB cap="flat" cmpd="sng" w="12225">
                      <a:solidFill>
                        <a:srgbClr val="000000"/>
                      </a:solidFill>
                      <a:prstDash val="solid"/>
                      <a:round/>
                      <a:headEnd len="sm" w="sm" type="none"/>
                      <a:tailEnd len="sm" w="sm" type="none"/>
                    </a:lnB>
                    <a:solidFill>
                      <a:srgbClr val="70AD47">
                        <a:alpha val="20000"/>
                      </a:srgbClr>
                    </a:solidFill>
                  </a:tcPr>
                </a:tc>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pic>
        <p:nvPicPr>
          <p:cNvPr id="85" name="Google Shape;85;p2"/>
          <p:cNvPicPr preferRelativeResize="0"/>
          <p:nvPr/>
        </p:nvPicPr>
        <p:blipFill rotWithShape="1">
          <a:blip r:embed="rId3">
            <a:alphaModFix/>
          </a:blip>
          <a:srcRect b="0" l="0" r="0" t="0"/>
          <a:stretch/>
        </p:blipFill>
        <p:spPr>
          <a:xfrm>
            <a:off x="13680" y="0"/>
            <a:ext cx="12191760" cy="6857640"/>
          </a:xfrm>
          <a:prstGeom prst="rect">
            <a:avLst/>
          </a:prstGeom>
          <a:noFill/>
          <a:ln>
            <a:noFill/>
          </a:ln>
        </p:spPr>
      </p:pic>
      <p:pic>
        <p:nvPicPr>
          <p:cNvPr id="86" name="Google Shape;86;p2"/>
          <p:cNvPicPr preferRelativeResize="0"/>
          <p:nvPr/>
        </p:nvPicPr>
        <p:blipFill rotWithShape="1">
          <a:blip r:embed="rId4">
            <a:alphaModFix/>
          </a:blip>
          <a:srcRect b="23904" l="0" r="27516" t="0"/>
          <a:stretch/>
        </p:blipFill>
        <p:spPr>
          <a:xfrm flipH="1" rot="10800000">
            <a:off x="7545960" y="360"/>
            <a:ext cx="4645440" cy="3296160"/>
          </a:xfrm>
          <a:prstGeom prst="rect">
            <a:avLst/>
          </a:prstGeom>
          <a:noFill/>
          <a:ln>
            <a:noFill/>
          </a:ln>
        </p:spPr>
      </p:pic>
      <p:grpSp>
        <p:nvGrpSpPr>
          <p:cNvPr id="87" name="Google Shape;87;p2"/>
          <p:cNvGrpSpPr/>
          <p:nvPr/>
        </p:nvGrpSpPr>
        <p:grpSpPr>
          <a:xfrm>
            <a:off x="870840" y="519120"/>
            <a:ext cx="2256480" cy="1260000"/>
            <a:chOff x="870840" y="519120"/>
            <a:chExt cx="2256480" cy="1260000"/>
          </a:xfrm>
        </p:grpSpPr>
        <p:sp>
          <p:nvSpPr>
            <p:cNvPr id="88" name="Google Shape;88;p2"/>
            <p:cNvSpPr/>
            <p:nvPr/>
          </p:nvSpPr>
          <p:spPr>
            <a:xfrm>
              <a:off x="875520" y="957600"/>
              <a:ext cx="2251800" cy="821520"/>
            </a:xfrm>
            <a:prstGeom prst="rect">
              <a:avLst/>
            </a:prstGeom>
            <a:noFill/>
            <a:ln>
              <a:noFill/>
            </a:ln>
          </p:spPr>
          <p:txBody>
            <a:bodyPr anchorCtr="0" anchor="t" bIns="45000" lIns="90000" spcFirstLastPara="1" rIns="90000" wrap="square" tIns="45000">
              <a:spAutoFit/>
            </a:bodyPr>
            <a:lstStyle/>
            <a:p>
              <a:pPr indent="0" lvl="0" marL="0" marR="0" rtl="0" algn="l">
                <a:lnSpc>
                  <a:spcPct val="100000"/>
                </a:lnSpc>
                <a:spcBef>
                  <a:spcPts val="0"/>
                </a:spcBef>
                <a:spcAft>
                  <a:spcPts val="0"/>
                </a:spcAft>
                <a:buClr>
                  <a:srgbClr val="404040"/>
                </a:buClr>
                <a:buSzPts val="4800"/>
                <a:buFont typeface="Malgun Gothic"/>
                <a:buNone/>
              </a:pPr>
              <a:r>
                <a:rPr b="0" i="0" lang="en-US" sz="4800" u="none" cap="none" strike="noStrike">
                  <a:solidFill>
                    <a:srgbClr val="404040"/>
                  </a:solidFill>
                  <a:latin typeface="Malgun Gothic"/>
                  <a:ea typeface="Malgun Gothic"/>
                  <a:cs typeface="Malgun Gothic"/>
                  <a:sym typeface="Malgun Gothic"/>
                </a:rPr>
                <a:t>목 차</a:t>
              </a:r>
              <a:endParaRPr b="0" i="0" sz="4800" u="none" cap="none" strike="noStrike">
                <a:solidFill>
                  <a:schemeClr val="dk1"/>
                </a:solidFill>
                <a:latin typeface="Noto Sans KR"/>
                <a:ea typeface="Noto Sans KR"/>
                <a:cs typeface="Noto Sans KR"/>
                <a:sym typeface="Noto Sans KR"/>
              </a:endParaRPr>
            </a:p>
          </p:txBody>
        </p:sp>
        <p:sp>
          <p:nvSpPr>
            <p:cNvPr id="89" name="Google Shape;89;p2"/>
            <p:cNvSpPr/>
            <p:nvPr/>
          </p:nvSpPr>
          <p:spPr>
            <a:xfrm>
              <a:off x="870840" y="519120"/>
              <a:ext cx="2251800" cy="364680"/>
            </a:xfrm>
            <a:prstGeom prst="rect">
              <a:avLst/>
            </a:prstGeom>
            <a:noFill/>
            <a:ln>
              <a:noFill/>
            </a:ln>
          </p:spPr>
          <p:txBody>
            <a:bodyPr anchorCtr="0" anchor="t" bIns="45000" lIns="90000" spcFirstLastPara="1" rIns="90000" wrap="square" tIns="45000">
              <a:spAutoFit/>
            </a:bodyPr>
            <a:lstStyle/>
            <a:p>
              <a:pPr indent="0" lvl="0" marL="0" marR="0" rtl="0" algn="ctr">
                <a:lnSpc>
                  <a:spcPct val="100000"/>
                </a:lnSpc>
                <a:spcBef>
                  <a:spcPts val="0"/>
                </a:spcBef>
                <a:spcAft>
                  <a:spcPts val="0"/>
                </a:spcAft>
                <a:buClr>
                  <a:srgbClr val="70AD47"/>
                </a:buClr>
                <a:buSzPts val="1800"/>
                <a:buFont typeface="Malgun Gothic"/>
                <a:buNone/>
              </a:pPr>
              <a:r>
                <a:rPr b="1" i="0" lang="en-US" sz="1800" u="none" cap="none" strike="noStrike">
                  <a:solidFill>
                    <a:srgbClr val="70AD47"/>
                  </a:solidFill>
                  <a:latin typeface="Malgun Gothic"/>
                  <a:ea typeface="Malgun Gothic"/>
                  <a:cs typeface="Malgun Gothic"/>
                  <a:sym typeface="Malgun Gothic"/>
                </a:rPr>
                <a:t>K-Digital Training</a:t>
              </a:r>
              <a:endParaRPr b="0" i="0" sz="1800" u="none" cap="none" strike="noStrike">
                <a:solidFill>
                  <a:schemeClr val="dk1"/>
                </a:solidFill>
                <a:latin typeface="Noto Sans KR"/>
                <a:ea typeface="Noto Sans KR"/>
                <a:cs typeface="Noto Sans KR"/>
                <a:sym typeface="Noto Sans KR"/>
              </a:endParaRPr>
            </a:p>
          </p:txBody>
        </p:sp>
      </p:grpSp>
      <p:grpSp>
        <p:nvGrpSpPr>
          <p:cNvPr id="90" name="Google Shape;90;p2"/>
          <p:cNvGrpSpPr/>
          <p:nvPr/>
        </p:nvGrpSpPr>
        <p:grpSpPr>
          <a:xfrm>
            <a:off x="6242040" y="2376000"/>
            <a:ext cx="4444560" cy="577800"/>
            <a:chOff x="6242040" y="2376000"/>
            <a:chExt cx="4444560" cy="577800"/>
          </a:xfrm>
        </p:grpSpPr>
        <p:sp>
          <p:nvSpPr>
            <p:cNvPr id="91" name="Google Shape;91;p2"/>
            <p:cNvSpPr/>
            <p:nvPr/>
          </p:nvSpPr>
          <p:spPr>
            <a:xfrm>
              <a:off x="7013880" y="2514600"/>
              <a:ext cx="3672720" cy="305280"/>
            </a:xfrm>
            <a:prstGeom prst="rect">
              <a:avLst/>
            </a:prstGeom>
            <a:noFill/>
            <a:ln>
              <a:noFill/>
            </a:ln>
          </p:spPr>
          <p:txBody>
            <a:bodyPr anchorCtr="0" anchor="t" bIns="0" lIns="90000" spcFirstLastPara="1" rIns="90000" wrap="square" tIns="0">
              <a:spAutoFit/>
            </a:bodyPr>
            <a:lstStyle/>
            <a:p>
              <a:pPr indent="0" lvl="0" marL="0" marR="0" rtl="0" algn="l">
                <a:lnSpc>
                  <a:spcPct val="100000"/>
                </a:lnSpc>
                <a:spcBef>
                  <a:spcPts val="0"/>
                </a:spcBef>
                <a:spcAft>
                  <a:spcPts val="0"/>
                </a:spcAft>
                <a:buClr>
                  <a:srgbClr val="404040"/>
                </a:buClr>
                <a:buSzPts val="2000"/>
                <a:buFont typeface="Malgun Gothic"/>
                <a:buNone/>
              </a:pPr>
              <a:r>
                <a:rPr b="1" i="0" lang="en-US" sz="2000" u="none" cap="none" strike="noStrike">
                  <a:solidFill>
                    <a:srgbClr val="404040"/>
                  </a:solidFill>
                  <a:latin typeface="Malgun Gothic"/>
                  <a:ea typeface="Malgun Gothic"/>
                  <a:cs typeface="Malgun Gothic"/>
                  <a:sym typeface="Malgun Gothic"/>
                </a:rPr>
                <a:t>프로젝트 개요</a:t>
              </a:r>
              <a:endParaRPr b="0" i="0" sz="2000" u="none" cap="none" strike="noStrike">
                <a:solidFill>
                  <a:schemeClr val="dk1"/>
                </a:solidFill>
                <a:latin typeface="Noto Sans KR"/>
                <a:ea typeface="Noto Sans KR"/>
                <a:cs typeface="Noto Sans KR"/>
                <a:sym typeface="Noto Sans KR"/>
              </a:endParaRPr>
            </a:p>
          </p:txBody>
        </p:sp>
        <p:sp>
          <p:nvSpPr>
            <p:cNvPr id="92" name="Google Shape;92;p2"/>
            <p:cNvSpPr/>
            <p:nvPr/>
          </p:nvSpPr>
          <p:spPr>
            <a:xfrm>
              <a:off x="6242040" y="2376000"/>
              <a:ext cx="754560" cy="577800"/>
            </a:xfrm>
            <a:prstGeom prst="rect">
              <a:avLst/>
            </a:prstGeom>
            <a:noFill/>
            <a:ln>
              <a:noFill/>
            </a:ln>
          </p:spPr>
          <p:txBody>
            <a:bodyPr anchorCtr="0" anchor="t" bIns="45000" lIns="90000" spcFirstLastPara="1" rIns="90000" wrap="square" tIns="45000">
              <a:spAutoFit/>
            </a:bodyPr>
            <a:lstStyle/>
            <a:p>
              <a:pPr indent="0" lvl="0" marL="0" marR="0" rtl="0" algn="l">
                <a:lnSpc>
                  <a:spcPct val="100000"/>
                </a:lnSpc>
                <a:spcBef>
                  <a:spcPts val="0"/>
                </a:spcBef>
                <a:spcAft>
                  <a:spcPts val="0"/>
                </a:spcAft>
                <a:buClr>
                  <a:srgbClr val="70AD47"/>
                </a:buClr>
                <a:buSzPts val="3200"/>
                <a:buFont typeface="Arial"/>
                <a:buNone/>
              </a:pPr>
              <a:r>
                <a:rPr b="1" i="0" lang="en-US" sz="3200" u="none" cap="none" strike="noStrike">
                  <a:solidFill>
                    <a:srgbClr val="70AD47"/>
                  </a:solidFill>
                  <a:latin typeface="Arial"/>
                  <a:ea typeface="Arial"/>
                  <a:cs typeface="Arial"/>
                  <a:sym typeface="Arial"/>
                </a:rPr>
                <a:t>01</a:t>
              </a:r>
              <a:endParaRPr b="0" i="0" sz="3200" u="none" cap="none" strike="noStrike">
                <a:solidFill>
                  <a:schemeClr val="dk1"/>
                </a:solidFill>
                <a:latin typeface="Noto Sans KR"/>
                <a:ea typeface="Noto Sans KR"/>
                <a:cs typeface="Noto Sans KR"/>
                <a:sym typeface="Noto Sans KR"/>
              </a:endParaRPr>
            </a:p>
          </p:txBody>
        </p:sp>
      </p:grpSp>
      <p:grpSp>
        <p:nvGrpSpPr>
          <p:cNvPr id="93" name="Google Shape;93;p2"/>
          <p:cNvGrpSpPr/>
          <p:nvPr/>
        </p:nvGrpSpPr>
        <p:grpSpPr>
          <a:xfrm>
            <a:off x="6242040" y="3084120"/>
            <a:ext cx="4185360" cy="577800"/>
            <a:chOff x="6242040" y="3084120"/>
            <a:chExt cx="4185360" cy="577800"/>
          </a:xfrm>
        </p:grpSpPr>
        <p:sp>
          <p:nvSpPr>
            <p:cNvPr id="94" name="Google Shape;94;p2"/>
            <p:cNvSpPr/>
            <p:nvPr/>
          </p:nvSpPr>
          <p:spPr>
            <a:xfrm>
              <a:off x="7013880" y="3225960"/>
              <a:ext cx="3413520" cy="305280"/>
            </a:xfrm>
            <a:prstGeom prst="rect">
              <a:avLst/>
            </a:prstGeom>
            <a:noFill/>
            <a:ln>
              <a:noFill/>
            </a:ln>
          </p:spPr>
          <p:txBody>
            <a:bodyPr anchorCtr="0" anchor="t" bIns="0" lIns="90000" spcFirstLastPara="1" rIns="90000" wrap="square" tIns="0">
              <a:spAutoFit/>
            </a:bodyPr>
            <a:lstStyle/>
            <a:p>
              <a:pPr indent="0" lvl="0" marL="0" marR="0" rtl="0" algn="l">
                <a:lnSpc>
                  <a:spcPct val="100000"/>
                </a:lnSpc>
                <a:spcBef>
                  <a:spcPts val="0"/>
                </a:spcBef>
                <a:spcAft>
                  <a:spcPts val="0"/>
                </a:spcAft>
                <a:buClr>
                  <a:srgbClr val="404040"/>
                </a:buClr>
                <a:buSzPts val="2000"/>
                <a:buFont typeface="Malgun Gothic"/>
                <a:buNone/>
              </a:pPr>
              <a:r>
                <a:rPr b="1" i="0" lang="en-US" sz="2000" u="none" cap="none" strike="noStrike">
                  <a:solidFill>
                    <a:srgbClr val="404040"/>
                  </a:solidFill>
                  <a:latin typeface="Malgun Gothic"/>
                  <a:ea typeface="Malgun Gothic"/>
                  <a:cs typeface="Malgun Gothic"/>
                  <a:sym typeface="Malgun Gothic"/>
                </a:rPr>
                <a:t>프로젝트 수행 절차 및 방법</a:t>
              </a:r>
              <a:endParaRPr b="0" i="0" sz="2000" u="none" cap="none" strike="noStrike">
                <a:solidFill>
                  <a:schemeClr val="dk1"/>
                </a:solidFill>
                <a:latin typeface="Noto Sans KR"/>
                <a:ea typeface="Noto Sans KR"/>
                <a:cs typeface="Noto Sans KR"/>
                <a:sym typeface="Noto Sans KR"/>
              </a:endParaRPr>
            </a:p>
          </p:txBody>
        </p:sp>
        <p:sp>
          <p:nvSpPr>
            <p:cNvPr id="95" name="Google Shape;95;p2"/>
            <p:cNvSpPr/>
            <p:nvPr/>
          </p:nvSpPr>
          <p:spPr>
            <a:xfrm>
              <a:off x="6242040" y="3084120"/>
              <a:ext cx="764280" cy="577800"/>
            </a:xfrm>
            <a:prstGeom prst="rect">
              <a:avLst/>
            </a:prstGeom>
            <a:noFill/>
            <a:ln>
              <a:noFill/>
            </a:ln>
          </p:spPr>
          <p:txBody>
            <a:bodyPr anchorCtr="0" anchor="t" bIns="45000" lIns="90000" spcFirstLastPara="1" rIns="90000" wrap="square" tIns="45000">
              <a:spAutoFit/>
            </a:bodyPr>
            <a:lstStyle/>
            <a:p>
              <a:pPr indent="0" lvl="0" marL="0" marR="0" rtl="0" algn="l">
                <a:lnSpc>
                  <a:spcPct val="100000"/>
                </a:lnSpc>
                <a:spcBef>
                  <a:spcPts val="0"/>
                </a:spcBef>
                <a:spcAft>
                  <a:spcPts val="0"/>
                </a:spcAft>
                <a:buClr>
                  <a:srgbClr val="70AD47"/>
                </a:buClr>
                <a:buSzPts val="3200"/>
                <a:buFont typeface="Arial"/>
                <a:buNone/>
              </a:pPr>
              <a:r>
                <a:rPr b="1" i="0" lang="en-US" sz="3200" u="none" cap="none" strike="noStrike">
                  <a:solidFill>
                    <a:srgbClr val="70AD47"/>
                  </a:solidFill>
                  <a:latin typeface="Arial"/>
                  <a:ea typeface="Arial"/>
                  <a:cs typeface="Arial"/>
                  <a:sym typeface="Arial"/>
                </a:rPr>
                <a:t>02</a:t>
              </a:r>
              <a:endParaRPr b="0" i="0" sz="3200" u="none" cap="none" strike="noStrike">
                <a:solidFill>
                  <a:schemeClr val="dk1"/>
                </a:solidFill>
                <a:latin typeface="Noto Sans KR"/>
                <a:ea typeface="Noto Sans KR"/>
                <a:cs typeface="Noto Sans KR"/>
                <a:sym typeface="Noto Sans KR"/>
              </a:endParaRPr>
            </a:p>
          </p:txBody>
        </p:sp>
      </p:grpSp>
      <p:grpSp>
        <p:nvGrpSpPr>
          <p:cNvPr id="96" name="Google Shape;96;p2"/>
          <p:cNvGrpSpPr/>
          <p:nvPr/>
        </p:nvGrpSpPr>
        <p:grpSpPr>
          <a:xfrm>
            <a:off x="6242040" y="3883320"/>
            <a:ext cx="3256200" cy="577800"/>
            <a:chOff x="6242040" y="3883320"/>
            <a:chExt cx="3256200" cy="577800"/>
          </a:xfrm>
        </p:grpSpPr>
        <p:sp>
          <p:nvSpPr>
            <p:cNvPr id="97" name="Google Shape;97;p2"/>
            <p:cNvSpPr/>
            <p:nvPr/>
          </p:nvSpPr>
          <p:spPr>
            <a:xfrm>
              <a:off x="7013880" y="4027320"/>
              <a:ext cx="2484360" cy="305280"/>
            </a:xfrm>
            <a:prstGeom prst="rect">
              <a:avLst/>
            </a:prstGeom>
            <a:noFill/>
            <a:ln>
              <a:noFill/>
            </a:ln>
          </p:spPr>
          <p:txBody>
            <a:bodyPr anchorCtr="0" anchor="t" bIns="0" lIns="90000" spcFirstLastPara="1" rIns="90000" wrap="square" tIns="0">
              <a:spAutoFit/>
            </a:bodyPr>
            <a:lstStyle/>
            <a:p>
              <a:pPr indent="0" lvl="0" marL="0" marR="0" rtl="0" algn="l">
                <a:lnSpc>
                  <a:spcPct val="100000"/>
                </a:lnSpc>
                <a:spcBef>
                  <a:spcPts val="0"/>
                </a:spcBef>
                <a:spcAft>
                  <a:spcPts val="0"/>
                </a:spcAft>
                <a:buClr>
                  <a:srgbClr val="404040"/>
                </a:buClr>
                <a:buSzPts val="2000"/>
                <a:buFont typeface="Malgun Gothic"/>
                <a:buNone/>
              </a:pPr>
              <a:r>
                <a:rPr b="1" i="0" lang="en-US" sz="2000" u="none" cap="none" strike="noStrike">
                  <a:solidFill>
                    <a:srgbClr val="404040"/>
                  </a:solidFill>
                  <a:latin typeface="Malgun Gothic"/>
                  <a:ea typeface="Malgun Gothic"/>
                  <a:cs typeface="Malgun Gothic"/>
                  <a:sym typeface="Malgun Gothic"/>
                </a:rPr>
                <a:t>프로젝트 수행 경과</a:t>
              </a:r>
              <a:endParaRPr b="0" i="0" sz="2000" u="none" cap="none" strike="noStrike">
                <a:solidFill>
                  <a:schemeClr val="dk1"/>
                </a:solidFill>
                <a:latin typeface="Noto Sans KR"/>
                <a:ea typeface="Noto Sans KR"/>
                <a:cs typeface="Noto Sans KR"/>
                <a:sym typeface="Noto Sans KR"/>
              </a:endParaRPr>
            </a:p>
          </p:txBody>
        </p:sp>
        <p:sp>
          <p:nvSpPr>
            <p:cNvPr id="98" name="Google Shape;98;p2"/>
            <p:cNvSpPr/>
            <p:nvPr/>
          </p:nvSpPr>
          <p:spPr>
            <a:xfrm>
              <a:off x="6242040" y="3883320"/>
              <a:ext cx="764280" cy="577800"/>
            </a:xfrm>
            <a:prstGeom prst="rect">
              <a:avLst/>
            </a:prstGeom>
            <a:noFill/>
            <a:ln>
              <a:noFill/>
            </a:ln>
          </p:spPr>
          <p:txBody>
            <a:bodyPr anchorCtr="0" anchor="t" bIns="45000" lIns="90000" spcFirstLastPara="1" rIns="90000" wrap="square" tIns="45000">
              <a:spAutoFit/>
            </a:bodyPr>
            <a:lstStyle/>
            <a:p>
              <a:pPr indent="0" lvl="0" marL="0" marR="0" rtl="0" algn="l">
                <a:lnSpc>
                  <a:spcPct val="100000"/>
                </a:lnSpc>
                <a:spcBef>
                  <a:spcPts val="0"/>
                </a:spcBef>
                <a:spcAft>
                  <a:spcPts val="0"/>
                </a:spcAft>
                <a:buClr>
                  <a:srgbClr val="70AD47"/>
                </a:buClr>
                <a:buSzPts val="3200"/>
                <a:buFont typeface="Arial"/>
                <a:buNone/>
              </a:pPr>
              <a:r>
                <a:rPr b="1" i="0" lang="en-US" sz="3200" u="none" cap="none" strike="noStrike">
                  <a:solidFill>
                    <a:srgbClr val="70AD47"/>
                  </a:solidFill>
                  <a:latin typeface="Arial"/>
                  <a:ea typeface="Arial"/>
                  <a:cs typeface="Arial"/>
                  <a:sym typeface="Arial"/>
                </a:rPr>
                <a:t>03</a:t>
              </a:r>
              <a:endParaRPr b="0" i="0" sz="3200" u="none" cap="none" strike="noStrike">
                <a:solidFill>
                  <a:schemeClr val="dk1"/>
                </a:solidFill>
                <a:latin typeface="Noto Sans KR"/>
                <a:ea typeface="Noto Sans KR"/>
                <a:cs typeface="Noto Sans KR"/>
                <a:sym typeface="Noto Sans KR"/>
              </a:endParaRPr>
            </a:p>
          </p:txBody>
        </p:sp>
      </p:grpSp>
      <p:grpSp>
        <p:nvGrpSpPr>
          <p:cNvPr id="99" name="Google Shape;99;p2"/>
          <p:cNvGrpSpPr/>
          <p:nvPr/>
        </p:nvGrpSpPr>
        <p:grpSpPr>
          <a:xfrm>
            <a:off x="6242040" y="4682520"/>
            <a:ext cx="3976560" cy="577800"/>
            <a:chOff x="6242040" y="4682520"/>
            <a:chExt cx="3976560" cy="577800"/>
          </a:xfrm>
        </p:grpSpPr>
        <p:sp>
          <p:nvSpPr>
            <p:cNvPr id="100" name="Google Shape;100;p2"/>
            <p:cNvSpPr/>
            <p:nvPr/>
          </p:nvSpPr>
          <p:spPr>
            <a:xfrm>
              <a:off x="7013880" y="4828320"/>
              <a:ext cx="3204720" cy="305280"/>
            </a:xfrm>
            <a:prstGeom prst="rect">
              <a:avLst/>
            </a:prstGeom>
            <a:noFill/>
            <a:ln>
              <a:noFill/>
            </a:ln>
          </p:spPr>
          <p:txBody>
            <a:bodyPr anchorCtr="0" anchor="t" bIns="0" lIns="90000" spcFirstLastPara="1" rIns="90000" wrap="square" tIns="0">
              <a:spAutoFit/>
            </a:bodyPr>
            <a:lstStyle/>
            <a:p>
              <a:pPr indent="0" lvl="0" marL="0" marR="0" rtl="0" algn="l">
                <a:lnSpc>
                  <a:spcPct val="100000"/>
                </a:lnSpc>
                <a:spcBef>
                  <a:spcPts val="0"/>
                </a:spcBef>
                <a:spcAft>
                  <a:spcPts val="0"/>
                </a:spcAft>
                <a:buClr>
                  <a:srgbClr val="404040"/>
                </a:buClr>
                <a:buSzPts val="2000"/>
                <a:buFont typeface="Malgun Gothic"/>
                <a:buNone/>
              </a:pPr>
              <a:r>
                <a:rPr b="1" i="0" lang="en-US" sz="2000" u="none" cap="none" strike="noStrike">
                  <a:solidFill>
                    <a:srgbClr val="404040"/>
                  </a:solidFill>
                  <a:latin typeface="Malgun Gothic"/>
                  <a:ea typeface="Malgun Gothic"/>
                  <a:cs typeface="Malgun Gothic"/>
                  <a:sym typeface="Malgun Gothic"/>
                </a:rPr>
                <a:t>자체 평가 의견</a:t>
              </a:r>
              <a:endParaRPr b="0" i="0" sz="2000" u="none" cap="none" strike="noStrike">
                <a:solidFill>
                  <a:schemeClr val="dk1"/>
                </a:solidFill>
                <a:latin typeface="Noto Sans KR"/>
                <a:ea typeface="Noto Sans KR"/>
                <a:cs typeface="Noto Sans KR"/>
                <a:sym typeface="Noto Sans KR"/>
              </a:endParaRPr>
            </a:p>
          </p:txBody>
        </p:sp>
        <p:sp>
          <p:nvSpPr>
            <p:cNvPr id="101" name="Google Shape;101;p2"/>
            <p:cNvSpPr/>
            <p:nvPr/>
          </p:nvSpPr>
          <p:spPr>
            <a:xfrm>
              <a:off x="6242040" y="4682520"/>
              <a:ext cx="764280" cy="577800"/>
            </a:xfrm>
            <a:prstGeom prst="rect">
              <a:avLst/>
            </a:prstGeom>
            <a:noFill/>
            <a:ln>
              <a:noFill/>
            </a:ln>
          </p:spPr>
          <p:txBody>
            <a:bodyPr anchorCtr="0" anchor="t" bIns="45000" lIns="90000" spcFirstLastPara="1" rIns="90000" wrap="square" tIns="45000">
              <a:spAutoFit/>
            </a:bodyPr>
            <a:lstStyle/>
            <a:p>
              <a:pPr indent="0" lvl="0" marL="0" marR="0" rtl="0" algn="l">
                <a:lnSpc>
                  <a:spcPct val="100000"/>
                </a:lnSpc>
                <a:spcBef>
                  <a:spcPts val="0"/>
                </a:spcBef>
                <a:spcAft>
                  <a:spcPts val="0"/>
                </a:spcAft>
                <a:buClr>
                  <a:srgbClr val="70AD47"/>
                </a:buClr>
                <a:buSzPts val="3200"/>
                <a:buFont typeface="Arial"/>
                <a:buNone/>
              </a:pPr>
              <a:r>
                <a:rPr b="1" i="0" lang="en-US" sz="3200" u="none" cap="none" strike="noStrike">
                  <a:solidFill>
                    <a:srgbClr val="70AD47"/>
                  </a:solidFill>
                  <a:latin typeface="Arial"/>
                  <a:ea typeface="Arial"/>
                  <a:cs typeface="Arial"/>
                  <a:sym typeface="Arial"/>
                </a:rPr>
                <a:t>04</a:t>
              </a:r>
              <a:endParaRPr b="0" i="0" sz="3200" u="none" cap="none" strike="noStrike">
                <a:solidFill>
                  <a:schemeClr val="dk1"/>
                </a:solidFill>
                <a:latin typeface="Noto Sans KR"/>
                <a:ea typeface="Noto Sans KR"/>
                <a:cs typeface="Noto Sans KR"/>
                <a:sym typeface="Noto Sans KR"/>
              </a:endParaRPr>
            </a:p>
          </p:txBody>
        </p:sp>
      </p:grpSp>
      <p:sp>
        <p:nvSpPr>
          <p:cNvPr id="102" name="Google Shape;102;p2"/>
          <p:cNvSpPr/>
          <p:nvPr/>
        </p:nvSpPr>
        <p:spPr>
          <a:xfrm>
            <a:off x="0" y="6743880"/>
            <a:ext cx="12191760" cy="114120"/>
          </a:xfrm>
          <a:prstGeom prst="rect">
            <a:avLst/>
          </a:prstGeom>
          <a:solidFill>
            <a:srgbClr val="FFD85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03" name="Google Shape;103;p2"/>
          <p:cNvPicPr preferRelativeResize="0"/>
          <p:nvPr/>
        </p:nvPicPr>
        <p:blipFill rotWithShape="1">
          <a:blip r:embed="rId5">
            <a:alphaModFix/>
          </a:blip>
          <a:srcRect b="0" l="0" r="0" t="0"/>
          <a:stretch/>
        </p:blipFill>
        <p:spPr>
          <a:xfrm>
            <a:off x="-1042560" y="4289040"/>
            <a:ext cx="142560" cy="142560"/>
          </a:xfrm>
          <a:prstGeom prst="rect">
            <a:avLst/>
          </a:prstGeom>
          <a:noFill/>
          <a:ln>
            <a:noFill/>
          </a:ln>
        </p:spPr>
      </p:pic>
      <p:pic>
        <p:nvPicPr>
          <p:cNvPr id="104" name="Google Shape;104;p2"/>
          <p:cNvPicPr preferRelativeResize="0"/>
          <p:nvPr/>
        </p:nvPicPr>
        <p:blipFill rotWithShape="1">
          <a:blip r:embed="rId6">
            <a:alphaModFix/>
          </a:blip>
          <a:srcRect b="0" l="0" r="0" t="0"/>
          <a:stretch/>
        </p:blipFill>
        <p:spPr>
          <a:xfrm>
            <a:off x="11072880" y="1555200"/>
            <a:ext cx="232920" cy="232920"/>
          </a:xfrm>
          <a:prstGeom prst="rect">
            <a:avLst/>
          </a:prstGeom>
          <a:noFill/>
          <a:ln>
            <a:noFill/>
          </a:ln>
        </p:spPr>
      </p:pic>
      <p:pic>
        <p:nvPicPr>
          <p:cNvPr id="105" name="Google Shape;105;p2"/>
          <p:cNvPicPr preferRelativeResize="0"/>
          <p:nvPr/>
        </p:nvPicPr>
        <p:blipFill rotWithShape="1">
          <a:blip r:embed="rId7">
            <a:alphaModFix/>
          </a:blip>
          <a:srcRect b="0" l="0" r="0" t="0"/>
          <a:stretch/>
        </p:blipFill>
        <p:spPr>
          <a:xfrm rot="2700000">
            <a:off x="11933280" y="302400"/>
            <a:ext cx="343440" cy="343440"/>
          </a:xfrm>
          <a:prstGeom prst="rect">
            <a:avLst/>
          </a:prstGeom>
          <a:noFill/>
          <a:ln>
            <a:noFill/>
          </a:ln>
        </p:spPr>
      </p:pic>
      <p:grpSp>
        <p:nvGrpSpPr>
          <p:cNvPr id="106" name="Google Shape;106;p2"/>
          <p:cNvGrpSpPr/>
          <p:nvPr/>
        </p:nvGrpSpPr>
        <p:grpSpPr>
          <a:xfrm>
            <a:off x="296640" y="1043280"/>
            <a:ext cx="6160680" cy="4371120"/>
            <a:chOff x="296640" y="1043280"/>
            <a:chExt cx="6160680" cy="4371120"/>
          </a:xfrm>
        </p:grpSpPr>
        <p:pic>
          <p:nvPicPr>
            <p:cNvPr id="107" name="Google Shape;107;p2"/>
            <p:cNvPicPr preferRelativeResize="0"/>
            <p:nvPr/>
          </p:nvPicPr>
          <p:blipFill rotWithShape="1">
            <a:blip r:embed="rId8">
              <a:alphaModFix/>
            </a:blip>
            <a:srcRect b="0" l="0" r="0" t="0"/>
            <a:stretch/>
          </p:blipFill>
          <p:spPr>
            <a:xfrm>
              <a:off x="346320" y="1043280"/>
              <a:ext cx="6111000" cy="3433680"/>
            </a:xfrm>
            <a:prstGeom prst="rect">
              <a:avLst/>
            </a:prstGeom>
            <a:noFill/>
            <a:ln>
              <a:noFill/>
            </a:ln>
          </p:spPr>
        </p:pic>
        <p:pic>
          <p:nvPicPr>
            <p:cNvPr id="108" name="Google Shape;108;p2"/>
            <p:cNvPicPr preferRelativeResize="0"/>
            <p:nvPr/>
          </p:nvPicPr>
          <p:blipFill rotWithShape="1">
            <a:blip r:embed="rId9">
              <a:alphaModFix/>
            </a:blip>
            <a:srcRect b="0" l="0" r="0" t="0"/>
            <a:stretch/>
          </p:blipFill>
          <p:spPr>
            <a:xfrm>
              <a:off x="3709440" y="5176800"/>
              <a:ext cx="237600" cy="237600"/>
            </a:xfrm>
            <a:prstGeom prst="rect">
              <a:avLst/>
            </a:prstGeom>
            <a:noFill/>
            <a:ln>
              <a:noFill/>
            </a:ln>
          </p:spPr>
        </p:pic>
        <p:pic>
          <p:nvPicPr>
            <p:cNvPr id="109" name="Google Shape;109;p2"/>
            <p:cNvPicPr preferRelativeResize="0"/>
            <p:nvPr/>
          </p:nvPicPr>
          <p:blipFill rotWithShape="1">
            <a:blip r:embed="rId10">
              <a:alphaModFix/>
            </a:blip>
            <a:srcRect b="0" l="0" r="0" t="0"/>
            <a:stretch/>
          </p:blipFill>
          <p:spPr>
            <a:xfrm>
              <a:off x="4538160" y="4298400"/>
              <a:ext cx="106560" cy="106560"/>
            </a:xfrm>
            <a:prstGeom prst="rect">
              <a:avLst/>
            </a:prstGeom>
            <a:noFill/>
            <a:ln>
              <a:noFill/>
            </a:ln>
          </p:spPr>
        </p:pic>
        <p:pic>
          <p:nvPicPr>
            <p:cNvPr id="110" name="Google Shape;110;p2"/>
            <p:cNvPicPr preferRelativeResize="0"/>
            <p:nvPr/>
          </p:nvPicPr>
          <p:blipFill rotWithShape="1">
            <a:blip r:embed="rId11">
              <a:alphaModFix/>
            </a:blip>
            <a:srcRect b="0" l="0" r="0" t="0"/>
            <a:stretch/>
          </p:blipFill>
          <p:spPr>
            <a:xfrm>
              <a:off x="296640" y="1824480"/>
              <a:ext cx="320040" cy="303840"/>
            </a:xfrm>
            <a:prstGeom prst="rect">
              <a:avLst/>
            </a:prstGeom>
            <a:noFill/>
            <a:ln>
              <a:noFill/>
            </a:ln>
          </p:spPr>
        </p:pic>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pic>
        <p:nvPicPr>
          <p:cNvPr id="435" name="Google Shape;435;p121"/>
          <p:cNvPicPr preferRelativeResize="0"/>
          <p:nvPr/>
        </p:nvPicPr>
        <p:blipFill rotWithShape="1">
          <a:blip r:embed="rId3">
            <a:alphaModFix/>
          </a:blip>
          <a:srcRect b="0" l="0" r="0" t="0"/>
          <a:stretch/>
        </p:blipFill>
        <p:spPr>
          <a:xfrm>
            <a:off x="0" y="0"/>
            <a:ext cx="12191760" cy="6857640"/>
          </a:xfrm>
          <a:prstGeom prst="rect">
            <a:avLst/>
          </a:prstGeom>
          <a:noFill/>
          <a:ln>
            <a:noFill/>
          </a:ln>
        </p:spPr>
      </p:pic>
      <p:sp>
        <p:nvSpPr>
          <p:cNvPr id="436" name="Google Shape;436;p121"/>
          <p:cNvSpPr/>
          <p:nvPr/>
        </p:nvSpPr>
        <p:spPr>
          <a:xfrm rot="10800000">
            <a:off x="173880" y="69840"/>
            <a:ext cx="12017520" cy="1220760"/>
          </a:xfrm>
          <a:prstGeom prst="round1Rect">
            <a:avLst>
              <a:gd fmla="val 23799" name="adj"/>
            </a:avLst>
          </a:prstGeom>
          <a:solidFill>
            <a:srgbClr val="F2F2F2">
              <a:alpha val="4901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37" name="Google Shape;437;p121"/>
          <p:cNvGrpSpPr/>
          <p:nvPr/>
        </p:nvGrpSpPr>
        <p:grpSpPr>
          <a:xfrm>
            <a:off x="376200" y="333360"/>
            <a:ext cx="5947920" cy="823320"/>
            <a:chOff x="376200" y="333360"/>
            <a:chExt cx="5947920" cy="823320"/>
          </a:xfrm>
        </p:grpSpPr>
        <p:sp>
          <p:nvSpPr>
            <p:cNvPr id="438" name="Google Shape;438;p121"/>
            <p:cNvSpPr/>
            <p:nvPr/>
          </p:nvSpPr>
          <p:spPr>
            <a:xfrm>
              <a:off x="1461600" y="366120"/>
              <a:ext cx="2251800" cy="272880"/>
            </a:xfrm>
            <a:prstGeom prst="rect">
              <a:avLst/>
            </a:prstGeom>
            <a:noFill/>
            <a:ln>
              <a:noFill/>
            </a:ln>
          </p:spPr>
          <p:txBody>
            <a:bodyPr anchorCtr="0" anchor="t" bIns="45000" lIns="90000" spcFirstLastPara="1" rIns="90000" wrap="square" tIns="45000">
              <a:spAutoFit/>
            </a:bodyPr>
            <a:lstStyle/>
            <a:p>
              <a:pPr indent="0" lvl="0" marL="0" marR="0" rtl="0" algn="l">
                <a:lnSpc>
                  <a:spcPct val="100000"/>
                </a:lnSpc>
                <a:spcBef>
                  <a:spcPts val="0"/>
                </a:spcBef>
                <a:spcAft>
                  <a:spcPts val="0"/>
                </a:spcAft>
                <a:buClr>
                  <a:srgbClr val="70AD47"/>
                </a:buClr>
                <a:buSzPts val="1200"/>
                <a:buFont typeface="Malgun Gothic"/>
                <a:buNone/>
              </a:pPr>
              <a:r>
                <a:rPr b="1" i="0" lang="en-US" sz="1200" u="none" cap="none" strike="noStrike">
                  <a:solidFill>
                    <a:srgbClr val="70AD47"/>
                  </a:solidFill>
                  <a:latin typeface="Malgun Gothic"/>
                  <a:ea typeface="Malgun Gothic"/>
                  <a:cs typeface="Malgun Gothic"/>
                  <a:sym typeface="Malgun Gothic"/>
                </a:rPr>
                <a:t>K-Digital Training</a:t>
              </a:r>
              <a:endParaRPr b="0" i="0" sz="1200" u="none" cap="none" strike="noStrike">
                <a:solidFill>
                  <a:schemeClr val="dk1"/>
                </a:solidFill>
                <a:latin typeface="Noto Sans KR"/>
                <a:ea typeface="Noto Sans KR"/>
                <a:cs typeface="Noto Sans KR"/>
                <a:sym typeface="Noto Sans KR"/>
              </a:endParaRPr>
            </a:p>
          </p:txBody>
        </p:sp>
        <p:sp>
          <p:nvSpPr>
            <p:cNvPr id="439" name="Google Shape;439;p121"/>
            <p:cNvSpPr/>
            <p:nvPr/>
          </p:nvSpPr>
          <p:spPr>
            <a:xfrm>
              <a:off x="1461600" y="585000"/>
              <a:ext cx="4862520" cy="516960"/>
            </a:xfrm>
            <a:prstGeom prst="rect">
              <a:avLst/>
            </a:prstGeom>
            <a:noFill/>
            <a:ln>
              <a:noFill/>
            </a:ln>
          </p:spPr>
          <p:txBody>
            <a:bodyPr anchorCtr="0" anchor="t" bIns="45000" lIns="90000" spcFirstLastPara="1" rIns="90000" wrap="square" tIns="45000">
              <a:spAutoFit/>
            </a:bodyPr>
            <a:lstStyle/>
            <a:p>
              <a:pPr indent="0" lvl="0" marL="0" marR="0" rtl="0" algn="l">
                <a:lnSpc>
                  <a:spcPct val="100000"/>
                </a:lnSpc>
                <a:spcBef>
                  <a:spcPts val="0"/>
                </a:spcBef>
                <a:spcAft>
                  <a:spcPts val="0"/>
                </a:spcAft>
                <a:buClr>
                  <a:srgbClr val="404040"/>
                </a:buClr>
                <a:buSzPts val="2800"/>
                <a:buFont typeface="Malgun Gothic"/>
                <a:buNone/>
              </a:pPr>
              <a:r>
                <a:rPr b="1" i="0" lang="en-US" sz="2800" u="none" cap="none" strike="noStrike">
                  <a:solidFill>
                    <a:srgbClr val="404040"/>
                  </a:solidFill>
                  <a:latin typeface="Malgun Gothic"/>
                  <a:ea typeface="Malgun Gothic"/>
                  <a:cs typeface="Malgun Gothic"/>
                  <a:sym typeface="Malgun Gothic"/>
                </a:rPr>
                <a:t>자체 평가 의견</a:t>
              </a:r>
              <a:endParaRPr b="0" i="0" sz="2800" u="none" cap="none" strike="noStrike">
                <a:solidFill>
                  <a:schemeClr val="dk1"/>
                </a:solidFill>
                <a:latin typeface="Noto Sans KR"/>
                <a:ea typeface="Noto Sans KR"/>
                <a:cs typeface="Noto Sans KR"/>
                <a:sym typeface="Noto Sans KR"/>
              </a:endParaRPr>
            </a:p>
          </p:txBody>
        </p:sp>
        <p:sp>
          <p:nvSpPr>
            <p:cNvPr id="440" name="Google Shape;440;p121"/>
            <p:cNvSpPr/>
            <p:nvPr/>
          </p:nvSpPr>
          <p:spPr>
            <a:xfrm>
              <a:off x="376200" y="333360"/>
              <a:ext cx="1266480" cy="823320"/>
            </a:xfrm>
            <a:prstGeom prst="rect">
              <a:avLst/>
            </a:prstGeom>
            <a:noFill/>
            <a:ln>
              <a:noFill/>
            </a:ln>
          </p:spPr>
          <p:txBody>
            <a:bodyPr anchorCtr="0" anchor="t" bIns="0" lIns="90000" spcFirstLastPara="1" rIns="90000" wrap="square" tIns="0">
              <a:spAutoFit/>
            </a:bodyPr>
            <a:lstStyle/>
            <a:p>
              <a:pPr indent="0" lvl="0" marL="0" marR="0" rtl="0" algn="l">
                <a:lnSpc>
                  <a:spcPct val="100000"/>
                </a:lnSpc>
                <a:spcBef>
                  <a:spcPts val="0"/>
                </a:spcBef>
                <a:spcAft>
                  <a:spcPts val="0"/>
                </a:spcAft>
                <a:buClr>
                  <a:srgbClr val="70AD47"/>
                </a:buClr>
                <a:buSzPts val="5400"/>
                <a:buFont typeface="Arial"/>
                <a:buNone/>
              </a:pPr>
              <a:r>
                <a:rPr b="0" i="0" lang="en-US" sz="5400" u="none" cap="none" strike="noStrike">
                  <a:solidFill>
                    <a:srgbClr val="70AD47"/>
                  </a:solidFill>
                  <a:latin typeface="Arial"/>
                  <a:ea typeface="Arial"/>
                  <a:cs typeface="Arial"/>
                  <a:sym typeface="Arial"/>
                </a:rPr>
                <a:t>04</a:t>
              </a:r>
              <a:endParaRPr b="0" i="0" sz="5400" u="none" cap="none" strike="noStrike">
                <a:solidFill>
                  <a:schemeClr val="dk1"/>
                </a:solidFill>
                <a:latin typeface="Noto Sans KR"/>
                <a:ea typeface="Noto Sans KR"/>
                <a:cs typeface="Noto Sans KR"/>
                <a:sym typeface="Noto Sans KR"/>
              </a:endParaRPr>
            </a:p>
          </p:txBody>
        </p:sp>
      </p:grpSp>
      <p:pic>
        <p:nvPicPr>
          <p:cNvPr id="441" name="Google Shape;441;p121"/>
          <p:cNvPicPr preferRelativeResize="0"/>
          <p:nvPr/>
        </p:nvPicPr>
        <p:blipFill rotWithShape="1">
          <a:blip r:embed="rId4">
            <a:alphaModFix amt="27000"/>
          </a:blip>
          <a:srcRect b="0" l="0" r="0" t="0"/>
          <a:stretch/>
        </p:blipFill>
        <p:spPr>
          <a:xfrm flipH="1">
            <a:off x="360" y="1917000"/>
            <a:ext cx="12191760" cy="233280"/>
          </a:xfrm>
          <a:prstGeom prst="rect">
            <a:avLst/>
          </a:prstGeom>
          <a:noFill/>
          <a:ln>
            <a:noFill/>
          </a:ln>
        </p:spPr>
      </p:pic>
      <p:sp>
        <p:nvSpPr>
          <p:cNvPr id="442" name="Google Shape;442;p121"/>
          <p:cNvSpPr/>
          <p:nvPr/>
        </p:nvSpPr>
        <p:spPr>
          <a:xfrm>
            <a:off x="743760" y="1430280"/>
            <a:ext cx="10324080" cy="364680"/>
          </a:xfrm>
          <a:prstGeom prst="rect">
            <a:avLst/>
          </a:prstGeom>
          <a:noFill/>
          <a:ln>
            <a:noFill/>
          </a:ln>
        </p:spPr>
        <p:txBody>
          <a:bodyPr anchorCtr="0" anchor="t" bIns="45000" lIns="90000" spcFirstLastPara="1" rIns="90000" wrap="square" tIns="45000">
            <a:spAutoFit/>
          </a:bodyPr>
          <a:lstStyle/>
          <a:p>
            <a:pPr indent="0" lvl="0" marL="0" marR="0" rtl="0" algn="l">
              <a:lnSpc>
                <a:spcPct val="100000"/>
              </a:lnSpc>
              <a:spcBef>
                <a:spcPts val="0"/>
              </a:spcBef>
              <a:spcAft>
                <a:spcPts val="0"/>
              </a:spcAft>
              <a:buClr>
                <a:srgbClr val="404040"/>
              </a:buClr>
              <a:buSzPts val="1800"/>
              <a:buFont typeface="Malgun Gothic"/>
              <a:buNone/>
            </a:pPr>
            <a:r>
              <a:rPr b="1" i="0" lang="en-US" sz="1800" u="none" cap="none" strike="noStrike">
                <a:solidFill>
                  <a:srgbClr val="404040"/>
                </a:solidFill>
                <a:latin typeface="Malgun Gothic"/>
                <a:ea typeface="Malgun Gothic"/>
                <a:cs typeface="Malgun Gothic"/>
                <a:sym typeface="Malgun Gothic"/>
              </a:rPr>
              <a:t>프로젝트를 수행하면서 느낀점 - 김정훈 </a:t>
            </a:r>
            <a:endParaRPr b="0" i="0" sz="1800" u="none" cap="none" strike="noStrike">
              <a:solidFill>
                <a:schemeClr val="dk1"/>
              </a:solidFill>
              <a:latin typeface="Noto Sans KR"/>
              <a:ea typeface="Noto Sans KR"/>
              <a:cs typeface="Noto Sans KR"/>
              <a:sym typeface="Noto Sans KR"/>
            </a:endParaRPr>
          </a:p>
        </p:txBody>
      </p:sp>
      <p:sp>
        <p:nvSpPr>
          <p:cNvPr id="443" name="Google Shape;443;p121"/>
          <p:cNvSpPr/>
          <p:nvPr/>
        </p:nvSpPr>
        <p:spPr>
          <a:xfrm>
            <a:off x="0" y="0"/>
            <a:ext cx="12191760" cy="114120"/>
          </a:xfrm>
          <a:prstGeom prst="rect">
            <a:avLst/>
          </a:prstGeom>
          <a:solidFill>
            <a:srgbClr val="FFD85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4" name="Google Shape;444;p121"/>
          <p:cNvSpPr/>
          <p:nvPr/>
        </p:nvSpPr>
        <p:spPr>
          <a:xfrm>
            <a:off x="0" y="0"/>
            <a:ext cx="1336320" cy="114120"/>
          </a:xfrm>
          <a:prstGeom prst="rect">
            <a:avLst/>
          </a:prstGeom>
          <a:solidFill>
            <a:srgbClr val="3378C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45" name="Google Shape;445;p121"/>
          <p:cNvPicPr preferRelativeResize="0"/>
          <p:nvPr/>
        </p:nvPicPr>
        <p:blipFill rotWithShape="1">
          <a:blip r:embed="rId5">
            <a:alphaModFix/>
          </a:blip>
          <a:srcRect b="0" l="0" r="0" t="0"/>
          <a:stretch/>
        </p:blipFill>
        <p:spPr>
          <a:xfrm rot="-434400">
            <a:off x="8620920" y="4761720"/>
            <a:ext cx="3710160" cy="1869120"/>
          </a:xfrm>
          <a:prstGeom prst="rect">
            <a:avLst/>
          </a:prstGeom>
          <a:noFill/>
          <a:ln>
            <a:noFill/>
          </a:ln>
        </p:spPr>
      </p:pic>
      <p:pic>
        <p:nvPicPr>
          <p:cNvPr id="446" name="Google Shape;446;p121"/>
          <p:cNvPicPr preferRelativeResize="0"/>
          <p:nvPr/>
        </p:nvPicPr>
        <p:blipFill rotWithShape="1">
          <a:blip r:embed="rId6">
            <a:alphaModFix/>
          </a:blip>
          <a:srcRect b="0" l="0" r="0" t="0"/>
          <a:stretch/>
        </p:blipFill>
        <p:spPr>
          <a:xfrm>
            <a:off x="0" y="5934600"/>
            <a:ext cx="12191760" cy="923040"/>
          </a:xfrm>
          <a:prstGeom prst="rect">
            <a:avLst/>
          </a:prstGeom>
          <a:noFill/>
          <a:ln>
            <a:noFill/>
          </a:ln>
        </p:spPr>
      </p:pic>
      <p:grpSp>
        <p:nvGrpSpPr>
          <p:cNvPr id="447" name="Google Shape;447;p121"/>
          <p:cNvGrpSpPr/>
          <p:nvPr/>
        </p:nvGrpSpPr>
        <p:grpSpPr>
          <a:xfrm>
            <a:off x="365805" y="1380398"/>
            <a:ext cx="418275" cy="380362"/>
            <a:chOff x="365805" y="1380398"/>
            <a:chExt cx="418275" cy="380362"/>
          </a:xfrm>
        </p:grpSpPr>
        <p:sp>
          <p:nvSpPr>
            <p:cNvPr id="448" name="Google Shape;448;p121"/>
            <p:cNvSpPr/>
            <p:nvPr/>
          </p:nvSpPr>
          <p:spPr>
            <a:xfrm>
              <a:off x="376200" y="1409040"/>
              <a:ext cx="407880" cy="351720"/>
            </a:xfrm>
            <a:prstGeom prst="hexagon">
              <a:avLst>
                <a:gd fmla="val 25000" name="adj"/>
                <a:gd fmla="val 115470" name="vf"/>
              </a:avLst>
            </a:prstGeom>
            <a:solidFill>
              <a:srgbClr val="3378C8"/>
            </a:solidFill>
            <a:ln cap="flat" cmpd="sng" w="25400">
              <a:solidFill>
                <a:srgbClr val="3378C8"/>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9" name="Google Shape;449;p121"/>
            <p:cNvSpPr/>
            <p:nvPr/>
          </p:nvSpPr>
          <p:spPr>
            <a:xfrm rot="4666800">
              <a:off x="401760" y="1403640"/>
              <a:ext cx="306000" cy="320400"/>
            </a:xfrm>
            <a:custGeom>
              <a:rect b="b" l="l" r="r" t="t"/>
              <a:pathLst>
                <a:path extrusionOk="0" h="766419" w="751712">
                  <a:moveTo>
                    <a:pt x="0" y="497894"/>
                  </a:moveTo>
                  <a:lnTo>
                    <a:pt x="107134" y="3253"/>
                  </a:lnTo>
                  <a:lnTo>
                    <a:pt x="119855" y="0"/>
                  </a:lnTo>
                  <a:lnTo>
                    <a:pt x="751712" y="649798"/>
                  </a:lnTo>
                  <a:lnTo>
                    <a:pt x="749455" y="660217"/>
                  </a:lnTo>
                  <a:lnTo>
                    <a:pt x="334147" y="766419"/>
                  </a:lnTo>
                  <a:lnTo>
                    <a:pt x="0" y="497894"/>
                  </a:lnTo>
                  <a:close/>
                </a:path>
              </a:pathLst>
            </a:custGeom>
            <a:gradFill>
              <a:gsLst>
                <a:gs pos="0">
                  <a:srgbClr val="FFFFFF">
                    <a:alpha val="20000"/>
                  </a:srgbClr>
                </a:gs>
                <a:gs pos="31000">
                  <a:srgbClr val="FFFFFF">
                    <a:alpha val="20000"/>
                  </a:srgbClr>
                </a:gs>
                <a:gs pos="100000">
                  <a:srgbClr val="2069C2">
                    <a:alpha val="12941"/>
                  </a:srgbClr>
                </a:gs>
              </a:gsLst>
              <a:lin ang="21131999" scaled="0"/>
            </a:gradFill>
            <a:ln>
              <a:noFill/>
            </a:ln>
          </p:spPr>
        </p:sp>
        <p:sp>
          <p:nvSpPr>
            <p:cNvPr id="450" name="Google Shape;450;p121"/>
            <p:cNvSpPr/>
            <p:nvPr/>
          </p:nvSpPr>
          <p:spPr>
            <a:xfrm>
              <a:off x="452520" y="1474560"/>
              <a:ext cx="255240" cy="24372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FFFFFF"/>
                </a:buClr>
                <a:buSzPts val="1600"/>
                <a:buFont typeface="Arial"/>
                <a:buNone/>
              </a:pPr>
              <a:r>
                <a:rPr b="0" i="0" lang="en-US" sz="1600" u="none" cap="none" strike="noStrike">
                  <a:solidFill>
                    <a:srgbClr val="FFFFFF"/>
                  </a:solidFill>
                  <a:latin typeface="Arial"/>
                  <a:ea typeface="Arial"/>
                  <a:cs typeface="Arial"/>
                  <a:sym typeface="Arial"/>
                </a:rPr>
                <a:t>1</a:t>
              </a:r>
              <a:endParaRPr b="0" i="0" sz="1600" u="none" cap="none" strike="noStrike">
                <a:solidFill>
                  <a:schemeClr val="dk1"/>
                </a:solidFill>
                <a:latin typeface="Noto Sans KR"/>
                <a:ea typeface="Noto Sans KR"/>
                <a:cs typeface="Noto Sans KR"/>
                <a:sym typeface="Noto Sans KR"/>
              </a:endParaRPr>
            </a:p>
          </p:txBody>
        </p:sp>
      </p:grpSp>
      <p:graphicFrame>
        <p:nvGraphicFramePr>
          <p:cNvPr id="451" name="Google Shape;451;p121"/>
          <p:cNvGraphicFramePr/>
          <p:nvPr/>
        </p:nvGraphicFramePr>
        <p:xfrm>
          <a:off x="2228040" y="2686320"/>
          <a:ext cx="3000000" cy="3000000"/>
        </p:xfrm>
        <a:graphic>
          <a:graphicData uri="http://schemas.openxmlformats.org/drawingml/2006/table">
            <a:tbl>
              <a:tblPr>
                <a:noFill/>
                <a:tableStyleId>{DF7BEC5D-8E71-458B-BEBD-9F7AA872D606}</a:tableStyleId>
              </a:tblPr>
              <a:tblGrid>
                <a:gridCol w="7759450"/>
              </a:tblGrid>
              <a:tr h="800275">
                <a:tc>
                  <a:txBody>
                    <a:bodyPr/>
                    <a:lstStyle/>
                    <a:p>
                      <a:pPr indent="0" lvl="0" marL="0" marR="0" rtl="0" algn="ctr">
                        <a:lnSpc>
                          <a:spcPct val="100000"/>
                        </a:lnSpc>
                        <a:spcBef>
                          <a:spcPts val="0"/>
                        </a:spcBef>
                        <a:spcAft>
                          <a:spcPts val="0"/>
                        </a:spcAft>
                        <a:buClr>
                          <a:srgbClr val="000000"/>
                        </a:buClr>
                        <a:buSzPts val="1600"/>
                        <a:buFont typeface="Malgun Gothic"/>
                        <a:buNone/>
                      </a:pPr>
                      <a:r>
                        <a:rPr b="1" lang="en-US" sz="1600" u="none" cap="none" strike="noStrike">
                          <a:solidFill>
                            <a:srgbClr val="000000"/>
                          </a:solidFill>
                          <a:latin typeface="Malgun Gothic"/>
                          <a:ea typeface="Malgun Gothic"/>
                          <a:cs typeface="Malgun Gothic"/>
                          <a:sym typeface="Malgun Gothic"/>
                        </a:rPr>
                        <a:t>느낀점</a:t>
                      </a:r>
                      <a:endParaRPr b="0" sz="1600" u="none" cap="none" strike="noStrike">
                        <a:latin typeface="Batang"/>
                        <a:ea typeface="Batang"/>
                        <a:cs typeface="Batang"/>
                        <a:sym typeface="Batang"/>
                      </a:endParaRPr>
                    </a:p>
                  </a:txBody>
                  <a:tcPr marT="45725" marB="45725" marR="91450" marL="91450" anchor="ctr">
                    <a:lnL cap="flat" cmpd="sng" w="12225">
                      <a:solidFill>
                        <a:srgbClr val="000000"/>
                      </a:solidFill>
                      <a:prstDash val="solid"/>
                      <a:round/>
                      <a:headEnd len="sm" w="sm" type="none"/>
                      <a:tailEnd len="sm" w="sm" type="none"/>
                    </a:lnL>
                    <a:lnR cap="flat" cmpd="sng" w="12225">
                      <a:solidFill>
                        <a:srgbClr val="000000"/>
                      </a:solidFill>
                      <a:prstDash val="solid"/>
                      <a:round/>
                      <a:headEnd len="sm" w="sm" type="none"/>
                      <a:tailEnd len="sm" w="sm" type="none"/>
                    </a:lnR>
                    <a:lnT cap="flat" cmpd="sng" w="12225">
                      <a:solidFill>
                        <a:srgbClr val="000000"/>
                      </a:solidFill>
                      <a:prstDash val="solid"/>
                      <a:round/>
                      <a:headEnd len="sm" w="sm" type="none"/>
                      <a:tailEnd len="sm" w="sm" type="none"/>
                    </a:lnT>
                    <a:lnB cap="flat" cmpd="sng" w="12225">
                      <a:solidFill>
                        <a:srgbClr val="000000"/>
                      </a:solidFill>
                      <a:prstDash val="solid"/>
                      <a:round/>
                      <a:headEnd len="sm" w="sm" type="none"/>
                      <a:tailEnd len="sm" w="sm" type="none"/>
                    </a:lnB>
                  </a:tcPr>
                </a:tc>
              </a:tr>
              <a:tr h="2640950">
                <a:tc>
                  <a:txBody>
                    <a:bodyPr/>
                    <a:lstStyle/>
                    <a:p>
                      <a:pPr indent="0" lvl="0" marL="0" marR="0" rtl="0" algn="l">
                        <a:lnSpc>
                          <a:spcPct val="100000"/>
                        </a:lnSpc>
                        <a:spcBef>
                          <a:spcPts val="0"/>
                        </a:spcBef>
                        <a:spcAft>
                          <a:spcPts val="0"/>
                        </a:spcAft>
                        <a:buClr>
                          <a:srgbClr val="000000"/>
                        </a:buClr>
                        <a:buSzPts val="1600"/>
                        <a:buFont typeface="Arial"/>
                        <a:buNone/>
                      </a:pPr>
                      <a:r>
                        <a:rPr b="0" lang="en-US" sz="1600" u="none" cap="none" strike="noStrike">
                          <a:solidFill>
                            <a:srgbClr val="000000"/>
                          </a:solidFill>
                          <a:latin typeface="Malgun Gothic"/>
                          <a:ea typeface="Malgun Gothic"/>
                          <a:cs typeface="Malgun Gothic"/>
                          <a:sym typeface="Malgun Gothic"/>
                        </a:rPr>
                        <a:t>그동안은 독학으로 다양한 언어나 프로그램을 배우면서 큰 규모의 프로젝트를 경험해볼 기회가 없었지만, 이번 팀 프로젝트를 통해 처음으로 여러 사람과 협업하며 완성도 높은 서비스를 직접 만들어볼 수 있었다.</a:t>
                      </a:r>
                      <a:endParaRPr b="0" sz="1600" u="none" cap="none" strike="noStrike">
                        <a:latin typeface="Noto Sans KR"/>
                        <a:ea typeface="Noto Sans KR"/>
                        <a:cs typeface="Noto Sans KR"/>
                        <a:sym typeface="Noto Sans KR"/>
                      </a:endParaRPr>
                    </a:p>
                    <a:p>
                      <a:pPr indent="0" lvl="0" marL="0" marR="0" rtl="0" algn="l">
                        <a:lnSpc>
                          <a:spcPct val="100000"/>
                        </a:lnSpc>
                        <a:spcBef>
                          <a:spcPts val="0"/>
                        </a:spcBef>
                        <a:spcAft>
                          <a:spcPts val="0"/>
                        </a:spcAft>
                        <a:buClr>
                          <a:srgbClr val="000000"/>
                        </a:buClr>
                        <a:buSzPts val="1600"/>
                        <a:buFont typeface="Arial"/>
                        <a:buNone/>
                      </a:pPr>
                      <a:r>
                        <a:rPr b="0" lang="en-US" sz="1600" u="none" cap="none" strike="noStrike">
                          <a:solidFill>
                            <a:srgbClr val="000000"/>
                          </a:solidFill>
                          <a:latin typeface="Malgun Gothic"/>
                          <a:ea typeface="Malgun Gothic"/>
                          <a:cs typeface="Malgun Gothic"/>
                          <a:sym typeface="Malgun Gothic"/>
                        </a:rPr>
                        <a:t>팀장으로서 역할 분담과 일정 조율을 책임지며 협업의 중요성을 크게 느꼈고, 예상치 못한 문제들을 함께 해결해 나가면서 리더로서의 책임감과 판단력도 키울 수 있었다.</a:t>
                      </a:r>
                      <a:endParaRPr b="0" sz="1600" u="none" cap="none" strike="noStrike">
                        <a:latin typeface="Noto Sans KR"/>
                        <a:ea typeface="Noto Sans KR"/>
                        <a:cs typeface="Noto Sans KR"/>
                        <a:sym typeface="Noto Sans KR"/>
                      </a:endParaRPr>
                    </a:p>
                    <a:p>
                      <a:pPr indent="0" lvl="0" marL="0" marR="0" rtl="0" algn="l">
                        <a:lnSpc>
                          <a:spcPct val="100000"/>
                        </a:lnSpc>
                        <a:spcBef>
                          <a:spcPts val="0"/>
                        </a:spcBef>
                        <a:spcAft>
                          <a:spcPts val="0"/>
                        </a:spcAft>
                        <a:buClr>
                          <a:srgbClr val="000000"/>
                        </a:buClr>
                        <a:buSzPts val="1600"/>
                        <a:buFont typeface="Arial"/>
                        <a:buNone/>
                      </a:pPr>
                      <a:r>
                        <a:rPr b="0" lang="en-US" sz="1600" u="none" cap="none" strike="noStrike">
                          <a:solidFill>
                            <a:srgbClr val="000000"/>
                          </a:solidFill>
                          <a:latin typeface="Malgun Gothic"/>
                          <a:ea typeface="Malgun Gothic"/>
                          <a:cs typeface="Malgun Gothic"/>
                          <a:sym typeface="Malgun Gothic"/>
                        </a:rPr>
                        <a:t>원하는 기능을 구현해 나가며 기술적으로 성장하는 동시에 자신감도 많이 얻었다. 완성도 면에서 아쉬운 부분은 있지만, 팀원들과 함께 만들어낸 결과물이라는 점에서 큰 만족감을 느꼈다.</a:t>
                      </a:r>
                      <a:endParaRPr b="0" sz="1600" u="none" cap="none" strike="noStrike">
                        <a:latin typeface="Noto Sans KR"/>
                        <a:ea typeface="Noto Sans KR"/>
                        <a:cs typeface="Noto Sans KR"/>
                        <a:sym typeface="Noto Sans KR"/>
                      </a:endParaRPr>
                    </a:p>
                  </a:txBody>
                  <a:tcPr marT="45725" marB="45725" marR="91450" marL="91450" anchor="ctr">
                    <a:lnL cap="flat" cmpd="sng" w="12225">
                      <a:solidFill>
                        <a:srgbClr val="000000"/>
                      </a:solidFill>
                      <a:prstDash val="solid"/>
                      <a:round/>
                      <a:headEnd len="sm" w="sm" type="none"/>
                      <a:tailEnd len="sm" w="sm" type="none"/>
                    </a:lnL>
                    <a:lnR cap="flat" cmpd="sng" w="12225">
                      <a:solidFill>
                        <a:srgbClr val="000000"/>
                      </a:solidFill>
                      <a:prstDash val="solid"/>
                      <a:round/>
                      <a:headEnd len="sm" w="sm" type="none"/>
                      <a:tailEnd len="sm" w="sm" type="none"/>
                    </a:lnR>
                    <a:lnT cap="flat" cmpd="sng" w="12225">
                      <a:solidFill>
                        <a:srgbClr val="000000"/>
                      </a:solidFill>
                      <a:prstDash val="solid"/>
                      <a:round/>
                      <a:headEnd len="sm" w="sm" type="none"/>
                      <a:tailEnd len="sm" w="sm" type="none"/>
                    </a:lnT>
                    <a:lnB cap="flat" cmpd="sng" w="12225">
                      <a:solidFill>
                        <a:srgbClr val="000000"/>
                      </a:solidFill>
                      <a:prstDash val="solid"/>
                      <a:round/>
                      <a:headEnd len="sm" w="sm" type="none"/>
                      <a:tailEnd len="sm" w="sm" type="none"/>
                    </a:lnB>
                    <a:solidFill>
                      <a:srgbClr val="70AD47">
                        <a:alpha val="20000"/>
                      </a:srgbClr>
                    </a:solidFill>
                  </a:tcPr>
                </a:tc>
              </a:tr>
            </a:tbl>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pic>
        <p:nvPicPr>
          <p:cNvPr id="456" name="Google Shape;456;p120"/>
          <p:cNvPicPr preferRelativeResize="0"/>
          <p:nvPr/>
        </p:nvPicPr>
        <p:blipFill rotWithShape="1">
          <a:blip r:embed="rId3">
            <a:alphaModFix/>
          </a:blip>
          <a:srcRect b="0" l="0" r="0" t="0"/>
          <a:stretch/>
        </p:blipFill>
        <p:spPr>
          <a:xfrm>
            <a:off x="0" y="0"/>
            <a:ext cx="12191760" cy="6857640"/>
          </a:xfrm>
          <a:prstGeom prst="rect">
            <a:avLst/>
          </a:prstGeom>
          <a:noFill/>
          <a:ln>
            <a:noFill/>
          </a:ln>
        </p:spPr>
      </p:pic>
      <p:sp>
        <p:nvSpPr>
          <p:cNvPr id="457" name="Google Shape;457;p120"/>
          <p:cNvSpPr/>
          <p:nvPr/>
        </p:nvSpPr>
        <p:spPr>
          <a:xfrm rot="10800000">
            <a:off x="173880" y="69840"/>
            <a:ext cx="12017520" cy="1220760"/>
          </a:xfrm>
          <a:prstGeom prst="round1Rect">
            <a:avLst>
              <a:gd fmla="val 23799" name="adj"/>
            </a:avLst>
          </a:prstGeom>
          <a:solidFill>
            <a:srgbClr val="F2F2F2">
              <a:alpha val="4901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58" name="Google Shape;458;p120"/>
          <p:cNvGrpSpPr/>
          <p:nvPr/>
        </p:nvGrpSpPr>
        <p:grpSpPr>
          <a:xfrm>
            <a:off x="376200" y="333360"/>
            <a:ext cx="5947920" cy="823320"/>
            <a:chOff x="376200" y="333360"/>
            <a:chExt cx="5947920" cy="823320"/>
          </a:xfrm>
        </p:grpSpPr>
        <p:sp>
          <p:nvSpPr>
            <p:cNvPr id="459" name="Google Shape;459;p120"/>
            <p:cNvSpPr/>
            <p:nvPr/>
          </p:nvSpPr>
          <p:spPr>
            <a:xfrm>
              <a:off x="1461600" y="366120"/>
              <a:ext cx="2251800" cy="272880"/>
            </a:xfrm>
            <a:prstGeom prst="rect">
              <a:avLst/>
            </a:prstGeom>
            <a:noFill/>
            <a:ln>
              <a:noFill/>
            </a:ln>
          </p:spPr>
          <p:txBody>
            <a:bodyPr anchorCtr="0" anchor="t" bIns="45000" lIns="90000" spcFirstLastPara="1" rIns="90000" wrap="square" tIns="45000">
              <a:spAutoFit/>
            </a:bodyPr>
            <a:lstStyle/>
            <a:p>
              <a:pPr indent="0" lvl="0" marL="0" marR="0" rtl="0" algn="l">
                <a:lnSpc>
                  <a:spcPct val="100000"/>
                </a:lnSpc>
                <a:spcBef>
                  <a:spcPts val="0"/>
                </a:spcBef>
                <a:spcAft>
                  <a:spcPts val="0"/>
                </a:spcAft>
                <a:buClr>
                  <a:srgbClr val="70AD47"/>
                </a:buClr>
                <a:buSzPts val="1200"/>
                <a:buFont typeface="Malgun Gothic"/>
                <a:buNone/>
              </a:pPr>
              <a:r>
                <a:rPr b="1" i="0" lang="en-US" sz="1200" u="none" cap="none" strike="noStrike">
                  <a:solidFill>
                    <a:srgbClr val="70AD47"/>
                  </a:solidFill>
                  <a:latin typeface="Malgun Gothic"/>
                  <a:ea typeface="Malgun Gothic"/>
                  <a:cs typeface="Malgun Gothic"/>
                  <a:sym typeface="Malgun Gothic"/>
                </a:rPr>
                <a:t>K-Digital Training</a:t>
              </a:r>
              <a:endParaRPr b="0" i="0" sz="1200" u="none" cap="none" strike="noStrike">
                <a:solidFill>
                  <a:schemeClr val="dk1"/>
                </a:solidFill>
                <a:latin typeface="Noto Sans KR"/>
                <a:ea typeface="Noto Sans KR"/>
                <a:cs typeface="Noto Sans KR"/>
                <a:sym typeface="Noto Sans KR"/>
              </a:endParaRPr>
            </a:p>
          </p:txBody>
        </p:sp>
        <p:sp>
          <p:nvSpPr>
            <p:cNvPr id="460" name="Google Shape;460;p120"/>
            <p:cNvSpPr/>
            <p:nvPr/>
          </p:nvSpPr>
          <p:spPr>
            <a:xfrm>
              <a:off x="1461600" y="585000"/>
              <a:ext cx="4862520" cy="516960"/>
            </a:xfrm>
            <a:prstGeom prst="rect">
              <a:avLst/>
            </a:prstGeom>
            <a:noFill/>
            <a:ln>
              <a:noFill/>
            </a:ln>
          </p:spPr>
          <p:txBody>
            <a:bodyPr anchorCtr="0" anchor="t" bIns="45000" lIns="90000" spcFirstLastPara="1" rIns="90000" wrap="square" tIns="45000">
              <a:spAutoFit/>
            </a:bodyPr>
            <a:lstStyle/>
            <a:p>
              <a:pPr indent="0" lvl="0" marL="0" marR="0" rtl="0" algn="l">
                <a:lnSpc>
                  <a:spcPct val="100000"/>
                </a:lnSpc>
                <a:spcBef>
                  <a:spcPts val="0"/>
                </a:spcBef>
                <a:spcAft>
                  <a:spcPts val="0"/>
                </a:spcAft>
                <a:buClr>
                  <a:srgbClr val="404040"/>
                </a:buClr>
                <a:buSzPts val="2800"/>
                <a:buFont typeface="Malgun Gothic"/>
                <a:buNone/>
              </a:pPr>
              <a:r>
                <a:rPr b="1" i="0" lang="en-US" sz="2800" u="none" cap="none" strike="noStrike">
                  <a:solidFill>
                    <a:srgbClr val="404040"/>
                  </a:solidFill>
                  <a:latin typeface="Malgun Gothic"/>
                  <a:ea typeface="Malgun Gothic"/>
                  <a:cs typeface="Malgun Gothic"/>
                  <a:sym typeface="Malgun Gothic"/>
                </a:rPr>
                <a:t>자체 평가 의견</a:t>
              </a:r>
              <a:endParaRPr b="0" i="0" sz="2800" u="none" cap="none" strike="noStrike">
                <a:solidFill>
                  <a:schemeClr val="dk1"/>
                </a:solidFill>
                <a:latin typeface="Noto Sans KR"/>
                <a:ea typeface="Noto Sans KR"/>
                <a:cs typeface="Noto Sans KR"/>
                <a:sym typeface="Noto Sans KR"/>
              </a:endParaRPr>
            </a:p>
          </p:txBody>
        </p:sp>
        <p:sp>
          <p:nvSpPr>
            <p:cNvPr id="461" name="Google Shape;461;p120"/>
            <p:cNvSpPr/>
            <p:nvPr/>
          </p:nvSpPr>
          <p:spPr>
            <a:xfrm>
              <a:off x="376200" y="333360"/>
              <a:ext cx="1266480" cy="823320"/>
            </a:xfrm>
            <a:prstGeom prst="rect">
              <a:avLst/>
            </a:prstGeom>
            <a:noFill/>
            <a:ln>
              <a:noFill/>
            </a:ln>
          </p:spPr>
          <p:txBody>
            <a:bodyPr anchorCtr="0" anchor="t" bIns="0" lIns="90000" spcFirstLastPara="1" rIns="90000" wrap="square" tIns="0">
              <a:spAutoFit/>
            </a:bodyPr>
            <a:lstStyle/>
            <a:p>
              <a:pPr indent="0" lvl="0" marL="0" marR="0" rtl="0" algn="l">
                <a:lnSpc>
                  <a:spcPct val="100000"/>
                </a:lnSpc>
                <a:spcBef>
                  <a:spcPts val="0"/>
                </a:spcBef>
                <a:spcAft>
                  <a:spcPts val="0"/>
                </a:spcAft>
                <a:buClr>
                  <a:srgbClr val="70AD47"/>
                </a:buClr>
                <a:buSzPts val="5400"/>
                <a:buFont typeface="Arial"/>
                <a:buNone/>
              </a:pPr>
              <a:r>
                <a:rPr b="0" i="0" lang="en-US" sz="5400" u="none" cap="none" strike="noStrike">
                  <a:solidFill>
                    <a:srgbClr val="70AD47"/>
                  </a:solidFill>
                  <a:latin typeface="Arial"/>
                  <a:ea typeface="Arial"/>
                  <a:cs typeface="Arial"/>
                  <a:sym typeface="Arial"/>
                </a:rPr>
                <a:t>04</a:t>
              </a:r>
              <a:endParaRPr b="0" i="0" sz="5400" u="none" cap="none" strike="noStrike">
                <a:solidFill>
                  <a:schemeClr val="dk1"/>
                </a:solidFill>
                <a:latin typeface="Noto Sans KR"/>
                <a:ea typeface="Noto Sans KR"/>
                <a:cs typeface="Noto Sans KR"/>
                <a:sym typeface="Noto Sans KR"/>
              </a:endParaRPr>
            </a:p>
          </p:txBody>
        </p:sp>
      </p:grpSp>
      <p:pic>
        <p:nvPicPr>
          <p:cNvPr id="462" name="Google Shape;462;p120"/>
          <p:cNvPicPr preferRelativeResize="0"/>
          <p:nvPr/>
        </p:nvPicPr>
        <p:blipFill rotWithShape="1">
          <a:blip r:embed="rId4">
            <a:alphaModFix amt="27000"/>
          </a:blip>
          <a:srcRect b="0" l="0" r="0" t="0"/>
          <a:stretch/>
        </p:blipFill>
        <p:spPr>
          <a:xfrm flipH="1">
            <a:off x="360" y="1917000"/>
            <a:ext cx="12191760" cy="233280"/>
          </a:xfrm>
          <a:prstGeom prst="rect">
            <a:avLst/>
          </a:prstGeom>
          <a:noFill/>
          <a:ln>
            <a:noFill/>
          </a:ln>
        </p:spPr>
      </p:pic>
      <p:sp>
        <p:nvSpPr>
          <p:cNvPr id="463" name="Google Shape;463;p120"/>
          <p:cNvSpPr/>
          <p:nvPr/>
        </p:nvSpPr>
        <p:spPr>
          <a:xfrm>
            <a:off x="743760" y="1430280"/>
            <a:ext cx="10324080" cy="364680"/>
          </a:xfrm>
          <a:prstGeom prst="rect">
            <a:avLst/>
          </a:prstGeom>
          <a:noFill/>
          <a:ln>
            <a:noFill/>
          </a:ln>
        </p:spPr>
        <p:txBody>
          <a:bodyPr anchorCtr="0" anchor="t" bIns="45000" lIns="90000" spcFirstLastPara="1" rIns="90000" wrap="square" tIns="45000">
            <a:spAutoFit/>
          </a:bodyPr>
          <a:lstStyle/>
          <a:p>
            <a:pPr indent="0" lvl="0" marL="0" marR="0" rtl="0" algn="l">
              <a:lnSpc>
                <a:spcPct val="100000"/>
              </a:lnSpc>
              <a:spcBef>
                <a:spcPts val="0"/>
              </a:spcBef>
              <a:spcAft>
                <a:spcPts val="0"/>
              </a:spcAft>
              <a:buClr>
                <a:srgbClr val="404040"/>
              </a:buClr>
              <a:buSzPts val="1800"/>
              <a:buFont typeface="Malgun Gothic"/>
              <a:buNone/>
            </a:pPr>
            <a:r>
              <a:rPr b="1" i="0" lang="en-US" sz="1800" u="none" cap="none" strike="noStrike">
                <a:solidFill>
                  <a:srgbClr val="404040"/>
                </a:solidFill>
                <a:latin typeface="Malgun Gothic"/>
                <a:ea typeface="Malgun Gothic"/>
                <a:cs typeface="Malgun Gothic"/>
                <a:sym typeface="Malgun Gothic"/>
              </a:rPr>
              <a:t>프로젝트를 수행하면서 느낀점 - 김소영 </a:t>
            </a:r>
            <a:endParaRPr b="0" i="0" sz="1800" u="none" cap="none" strike="noStrike">
              <a:solidFill>
                <a:schemeClr val="dk1"/>
              </a:solidFill>
              <a:latin typeface="Noto Sans KR"/>
              <a:ea typeface="Noto Sans KR"/>
              <a:cs typeface="Noto Sans KR"/>
              <a:sym typeface="Noto Sans KR"/>
            </a:endParaRPr>
          </a:p>
        </p:txBody>
      </p:sp>
      <p:sp>
        <p:nvSpPr>
          <p:cNvPr id="464" name="Google Shape;464;p120"/>
          <p:cNvSpPr/>
          <p:nvPr/>
        </p:nvSpPr>
        <p:spPr>
          <a:xfrm>
            <a:off x="0" y="0"/>
            <a:ext cx="12191760" cy="114120"/>
          </a:xfrm>
          <a:prstGeom prst="rect">
            <a:avLst/>
          </a:prstGeom>
          <a:solidFill>
            <a:srgbClr val="FFD85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5" name="Google Shape;465;p120"/>
          <p:cNvSpPr/>
          <p:nvPr/>
        </p:nvSpPr>
        <p:spPr>
          <a:xfrm>
            <a:off x="0" y="0"/>
            <a:ext cx="1336320" cy="114120"/>
          </a:xfrm>
          <a:prstGeom prst="rect">
            <a:avLst/>
          </a:prstGeom>
          <a:solidFill>
            <a:srgbClr val="3378C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66" name="Google Shape;466;p120"/>
          <p:cNvPicPr preferRelativeResize="0"/>
          <p:nvPr/>
        </p:nvPicPr>
        <p:blipFill rotWithShape="1">
          <a:blip r:embed="rId5">
            <a:alphaModFix/>
          </a:blip>
          <a:srcRect b="0" l="0" r="0" t="0"/>
          <a:stretch/>
        </p:blipFill>
        <p:spPr>
          <a:xfrm rot="-434400">
            <a:off x="8620920" y="4761720"/>
            <a:ext cx="3710160" cy="1869120"/>
          </a:xfrm>
          <a:prstGeom prst="rect">
            <a:avLst/>
          </a:prstGeom>
          <a:noFill/>
          <a:ln>
            <a:noFill/>
          </a:ln>
        </p:spPr>
      </p:pic>
      <p:pic>
        <p:nvPicPr>
          <p:cNvPr id="467" name="Google Shape;467;p120"/>
          <p:cNvPicPr preferRelativeResize="0"/>
          <p:nvPr/>
        </p:nvPicPr>
        <p:blipFill rotWithShape="1">
          <a:blip r:embed="rId6">
            <a:alphaModFix/>
          </a:blip>
          <a:srcRect b="0" l="0" r="0" t="0"/>
          <a:stretch/>
        </p:blipFill>
        <p:spPr>
          <a:xfrm>
            <a:off x="0" y="5934600"/>
            <a:ext cx="12191760" cy="923040"/>
          </a:xfrm>
          <a:prstGeom prst="rect">
            <a:avLst/>
          </a:prstGeom>
          <a:noFill/>
          <a:ln>
            <a:noFill/>
          </a:ln>
        </p:spPr>
      </p:pic>
      <p:grpSp>
        <p:nvGrpSpPr>
          <p:cNvPr id="468" name="Google Shape;468;p120"/>
          <p:cNvGrpSpPr/>
          <p:nvPr/>
        </p:nvGrpSpPr>
        <p:grpSpPr>
          <a:xfrm>
            <a:off x="365805" y="1380398"/>
            <a:ext cx="418275" cy="380362"/>
            <a:chOff x="365805" y="1380398"/>
            <a:chExt cx="418275" cy="380362"/>
          </a:xfrm>
        </p:grpSpPr>
        <p:sp>
          <p:nvSpPr>
            <p:cNvPr id="469" name="Google Shape;469;p120"/>
            <p:cNvSpPr/>
            <p:nvPr/>
          </p:nvSpPr>
          <p:spPr>
            <a:xfrm>
              <a:off x="376200" y="1409040"/>
              <a:ext cx="407880" cy="351720"/>
            </a:xfrm>
            <a:prstGeom prst="hexagon">
              <a:avLst>
                <a:gd fmla="val 25000" name="adj"/>
                <a:gd fmla="val 115470" name="vf"/>
              </a:avLst>
            </a:prstGeom>
            <a:solidFill>
              <a:srgbClr val="3378C8"/>
            </a:solidFill>
            <a:ln cap="flat" cmpd="sng" w="25400">
              <a:solidFill>
                <a:srgbClr val="3378C8"/>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0" name="Google Shape;470;p120"/>
            <p:cNvSpPr/>
            <p:nvPr/>
          </p:nvSpPr>
          <p:spPr>
            <a:xfrm rot="4666800">
              <a:off x="401760" y="1403640"/>
              <a:ext cx="306000" cy="320400"/>
            </a:xfrm>
            <a:custGeom>
              <a:rect b="b" l="l" r="r" t="t"/>
              <a:pathLst>
                <a:path extrusionOk="0" h="766419" w="751712">
                  <a:moveTo>
                    <a:pt x="0" y="497894"/>
                  </a:moveTo>
                  <a:lnTo>
                    <a:pt x="107134" y="3253"/>
                  </a:lnTo>
                  <a:lnTo>
                    <a:pt x="119855" y="0"/>
                  </a:lnTo>
                  <a:lnTo>
                    <a:pt x="751712" y="649798"/>
                  </a:lnTo>
                  <a:lnTo>
                    <a:pt x="749455" y="660217"/>
                  </a:lnTo>
                  <a:lnTo>
                    <a:pt x="334147" y="766419"/>
                  </a:lnTo>
                  <a:lnTo>
                    <a:pt x="0" y="497894"/>
                  </a:lnTo>
                  <a:close/>
                </a:path>
              </a:pathLst>
            </a:custGeom>
            <a:gradFill>
              <a:gsLst>
                <a:gs pos="0">
                  <a:srgbClr val="FFFFFF">
                    <a:alpha val="20000"/>
                  </a:srgbClr>
                </a:gs>
                <a:gs pos="31000">
                  <a:srgbClr val="FFFFFF">
                    <a:alpha val="20000"/>
                  </a:srgbClr>
                </a:gs>
                <a:gs pos="100000">
                  <a:srgbClr val="2069C2">
                    <a:alpha val="12941"/>
                  </a:srgbClr>
                </a:gs>
              </a:gsLst>
              <a:lin ang="21131999" scaled="0"/>
            </a:gradFill>
            <a:ln>
              <a:noFill/>
            </a:ln>
          </p:spPr>
        </p:sp>
        <p:sp>
          <p:nvSpPr>
            <p:cNvPr id="471" name="Google Shape;471;p120"/>
            <p:cNvSpPr/>
            <p:nvPr/>
          </p:nvSpPr>
          <p:spPr>
            <a:xfrm>
              <a:off x="452520" y="1474560"/>
              <a:ext cx="255240" cy="24372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FFFFFF"/>
                </a:buClr>
                <a:buSzPts val="1600"/>
                <a:buFont typeface="Arial"/>
                <a:buNone/>
              </a:pPr>
              <a:r>
                <a:rPr b="0" i="0" lang="en-US" sz="1600" u="none" cap="none" strike="noStrike">
                  <a:solidFill>
                    <a:srgbClr val="FFFFFF"/>
                  </a:solidFill>
                  <a:latin typeface="Arial"/>
                  <a:ea typeface="Arial"/>
                  <a:cs typeface="Arial"/>
                  <a:sym typeface="Arial"/>
                </a:rPr>
                <a:t>1</a:t>
              </a:r>
              <a:endParaRPr b="0" i="0" sz="1600" u="none" cap="none" strike="noStrike">
                <a:solidFill>
                  <a:schemeClr val="dk1"/>
                </a:solidFill>
                <a:latin typeface="Noto Sans KR"/>
                <a:ea typeface="Noto Sans KR"/>
                <a:cs typeface="Noto Sans KR"/>
                <a:sym typeface="Noto Sans KR"/>
              </a:endParaRPr>
            </a:p>
          </p:txBody>
        </p:sp>
      </p:grpSp>
      <p:graphicFrame>
        <p:nvGraphicFramePr>
          <p:cNvPr id="472" name="Google Shape;472;p120"/>
          <p:cNvGraphicFramePr/>
          <p:nvPr/>
        </p:nvGraphicFramePr>
        <p:xfrm>
          <a:off x="2228040" y="2686320"/>
          <a:ext cx="3000000" cy="3000000"/>
        </p:xfrm>
        <a:graphic>
          <a:graphicData uri="http://schemas.openxmlformats.org/drawingml/2006/table">
            <a:tbl>
              <a:tblPr>
                <a:noFill/>
                <a:tableStyleId>{DF7BEC5D-8E71-458B-BEBD-9F7AA872D606}</a:tableStyleId>
              </a:tblPr>
              <a:tblGrid>
                <a:gridCol w="7759450"/>
              </a:tblGrid>
              <a:tr h="800275">
                <a:tc>
                  <a:txBody>
                    <a:bodyPr/>
                    <a:lstStyle/>
                    <a:p>
                      <a:pPr indent="0" lvl="0" marL="0" marR="0" rtl="0" algn="ctr">
                        <a:lnSpc>
                          <a:spcPct val="100000"/>
                        </a:lnSpc>
                        <a:spcBef>
                          <a:spcPts val="0"/>
                        </a:spcBef>
                        <a:spcAft>
                          <a:spcPts val="0"/>
                        </a:spcAft>
                        <a:buClr>
                          <a:srgbClr val="000000"/>
                        </a:buClr>
                        <a:buSzPts val="1600"/>
                        <a:buFont typeface="Malgun Gothic"/>
                        <a:buNone/>
                      </a:pPr>
                      <a:r>
                        <a:rPr b="1" lang="en-US" sz="1600" u="none" cap="none" strike="noStrike">
                          <a:solidFill>
                            <a:srgbClr val="000000"/>
                          </a:solidFill>
                          <a:latin typeface="Malgun Gothic"/>
                          <a:ea typeface="Malgun Gothic"/>
                          <a:cs typeface="Malgun Gothic"/>
                          <a:sym typeface="Malgun Gothic"/>
                        </a:rPr>
                        <a:t>느낀점</a:t>
                      </a:r>
                      <a:endParaRPr b="0" sz="1600" u="none" cap="none" strike="noStrike">
                        <a:latin typeface="Noto Sans KR"/>
                        <a:ea typeface="Noto Sans KR"/>
                        <a:cs typeface="Noto Sans KR"/>
                        <a:sym typeface="Noto Sans KR"/>
                      </a:endParaRPr>
                    </a:p>
                  </a:txBody>
                  <a:tcPr marT="45725" marB="45725" marR="91450" marL="91450" anchor="ctr">
                    <a:lnL cap="flat" cmpd="sng" w="12225">
                      <a:solidFill>
                        <a:srgbClr val="000000"/>
                      </a:solidFill>
                      <a:prstDash val="solid"/>
                      <a:round/>
                      <a:headEnd len="sm" w="sm" type="none"/>
                      <a:tailEnd len="sm" w="sm" type="none"/>
                    </a:lnL>
                    <a:lnR cap="flat" cmpd="sng" w="12225">
                      <a:solidFill>
                        <a:srgbClr val="000000"/>
                      </a:solidFill>
                      <a:prstDash val="solid"/>
                      <a:round/>
                      <a:headEnd len="sm" w="sm" type="none"/>
                      <a:tailEnd len="sm" w="sm" type="none"/>
                    </a:lnR>
                    <a:lnT cap="flat" cmpd="sng" w="12225">
                      <a:solidFill>
                        <a:srgbClr val="000000"/>
                      </a:solidFill>
                      <a:prstDash val="solid"/>
                      <a:round/>
                      <a:headEnd len="sm" w="sm" type="none"/>
                      <a:tailEnd len="sm" w="sm" type="none"/>
                    </a:lnT>
                    <a:lnB cap="flat" cmpd="sng" w="12225">
                      <a:solidFill>
                        <a:srgbClr val="000000"/>
                      </a:solidFill>
                      <a:prstDash val="solid"/>
                      <a:round/>
                      <a:headEnd len="sm" w="sm" type="none"/>
                      <a:tailEnd len="sm" w="sm" type="none"/>
                    </a:lnB>
                  </a:tcPr>
                </a:tc>
              </a:tr>
              <a:tr h="2640950">
                <a:tc>
                  <a:txBody>
                    <a:bodyPr/>
                    <a:lstStyle/>
                    <a:p>
                      <a:pPr indent="0" lvl="0" marL="0" marR="0" rtl="0" algn="l">
                        <a:lnSpc>
                          <a:spcPct val="100000"/>
                        </a:lnSpc>
                        <a:spcBef>
                          <a:spcPts val="0"/>
                        </a:spcBef>
                        <a:spcAft>
                          <a:spcPts val="0"/>
                        </a:spcAft>
                        <a:buClr>
                          <a:srgbClr val="000000"/>
                        </a:buClr>
                        <a:buSzPts val="1600"/>
                        <a:buFont typeface="Malgun Gothic"/>
                        <a:buNone/>
                      </a:pPr>
                      <a:r>
                        <a:rPr b="0" lang="en-US" sz="1600" u="none" cap="none" strike="noStrike">
                          <a:solidFill>
                            <a:srgbClr val="000000"/>
                          </a:solidFill>
                          <a:latin typeface="Malgun Gothic"/>
                          <a:ea typeface="Malgun Gothic"/>
                          <a:cs typeface="Malgun Gothic"/>
                          <a:sym typeface="Malgun Gothic"/>
                        </a:rPr>
                        <a:t>처음으로 React를 사용해보면서 프론트엔드와 디자인을 담당하게 되었는데, 새로운 기술을 배우는 과정이 쉽지만은 않았지만 정말 많은 걸 얻을 수 있었다. 팀원들과 함께 의견을 나누고 기능을 구현해 나가면서 협업의 중요성을 실감했고, 혼자였다면 놓쳤을 부분들도 함께 고민하며 성장할 수 있었다. 디자인을 실제 화면으로 구현하면서 프론트엔드에 대한 이해도도 한층 깊어졌고, 결과물이 완성되었을 때 큰 성취감을 느꼈다. 이번 경험을 발판 삼아 더 나은 결과물을 만들 수 있도록 발전해 나가고 싶다.</a:t>
                      </a:r>
                      <a:endParaRPr b="0" sz="1600" u="none" cap="none" strike="noStrike">
                        <a:latin typeface="Noto Sans KR"/>
                        <a:ea typeface="Noto Sans KR"/>
                        <a:cs typeface="Noto Sans KR"/>
                        <a:sym typeface="Noto Sans KR"/>
                      </a:endParaRPr>
                    </a:p>
                  </a:txBody>
                  <a:tcPr marT="45725" marB="45725" marR="91450" marL="91450" anchor="ctr">
                    <a:lnL cap="flat" cmpd="sng" w="12225">
                      <a:solidFill>
                        <a:srgbClr val="000000"/>
                      </a:solidFill>
                      <a:prstDash val="solid"/>
                      <a:round/>
                      <a:headEnd len="sm" w="sm" type="none"/>
                      <a:tailEnd len="sm" w="sm" type="none"/>
                    </a:lnL>
                    <a:lnR cap="flat" cmpd="sng" w="12225">
                      <a:solidFill>
                        <a:srgbClr val="000000"/>
                      </a:solidFill>
                      <a:prstDash val="solid"/>
                      <a:round/>
                      <a:headEnd len="sm" w="sm" type="none"/>
                      <a:tailEnd len="sm" w="sm" type="none"/>
                    </a:lnR>
                    <a:lnT cap="flat" cmpd="sng" w="12225">
                      <a:solidFill>
                        <a:srgbClr val="000000"/>
                      </a:solidFill>
                      <a:prstDash val="solid"/>
                      <a:round/>
                      <a:headEnd len="sm" w="sm" type="none"/>
                      <a:tailEnd len="sm" w="sm" type="none"/>
                    </a:lnT>
                    <a:lnB cap="flat" cmpd="sng" w="12225">
                      <a:solidFill>
                        <a:srgbClr val="000000"/>
                      </a:solidFill>
                      <a:prstDash val="solid"/>
                      <a:round/>
                      <a:headEnd len="sm" w="sm" type="none"/>
                      <a:tailEnd len="sm" w="sm" type="none"/>
                    </a:lnB>
                    <a:solidFill>
                      <a:srgbClr val="70AD47">
                        <a:alpha val="20000"/>
                      </a:srgbClr>
                    </a:solidFill>
                  </a:tcPr>
                </a:tc>
              </a:tr>
            </a:tbl>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 name="Shape 476"/>
        <p:cNvGrpSpPr/>
        <p:nvPr/>
      </p:nvGrpSpPr>
      <p:grpSpPr>
        <a:xfrm>
          <a:off x="0" y="0"/>
          <a:ext cx="0" cy="0"/>
          <a:chOff x="0" y="0"/>
          <a:chExt cx="0" cy="0"/>
        </a:xfrm>
      </p:grpSpPr>
      <p:pic>
        <p:nvPicPr>
          <p:cNvPr id="477" name="Google Shape;477;p122"/>
          <p:cNvPicPr preferRelativeResize="0"/>
          <p:nvPr/>
        </p:nvPicPr>
        <p:blipFill rotWithShape="1">
          <a:blip r:embed="rId3">
            <a:alphaModFix/>
          </a:blip>
          <a:srcRect b="0" l="0" r="0" t="0"/>
          <a:stretch/>
        </p:blipFill>
        <p:spPr>
          <a:xfrm>
            <a:off x="0" y="0"/>
            <a:ext cx="12191760" cy="6857640"/>
          </a:xfrm>
          <a:prstGeom prst="rect">
            <a:avLst/>
          </a:prstGeom>
          <a:noFill/>
          <a:ln>
            <a:noFill/>
          </a:ln>
        </p:spPr>
      </p:pic>
      <p:sp>
        <p:nvSpPr>
          <p:cNvPr id="478" name="Google Shape;478;p122"/>
          <p:cNvSpPr/>
          <p:nvPr/>
        </p:nvSpPr>
        <p:spPr>
          <a:xfrm rot="10800000">
            <a:off x="173880" y="69840"/>
            <a:ext cx="12017520" cy="1220760"/>
          </a:xfrm>
          <a:prstGeom prst="round1Rect">
            <a:avLst>
              <a:gd fmla="val 23799" name="adj"/>
            </a:avLst>
          </a:prstGeom>
          <a:solidFill>
            <a:srgbClr val="F2F2F2">
              <a:alpha val="4901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79" name="Google Shape;479;p122"/>
          <p:cNvGrpSpPr/>
          <p:nvPr/>
        </p:nvGrpSpPr>
        <p:grpSpPr>
          <a:xfrm>
            <a:off x="376200" y="333360"/>
            <a:ext cx="5947920" cy="823320"/>
            <a:chOff x="376200" y="333360"/>
            <a:chExt cx="5947920" cy="823320"/>
          </a:xfrm>
        </p:grpSpPr>
        <p:sp>
          <p:nvSpPr>
            <p:cNvPr id="480" name="Google Shape;480;p122"/>
            <p:cNvSpPr/>
            <p:nvPr/>
          </p:nvSpPr>
          <p:spPr>
            <a:xfrm>
              <a:off x="1461600" y="366120"/>
              <a:ext cx="2251800" cy="272880"/>
            </a:xfrm>
            <a:prstGeom prst="rect">
              <a:avLst/>
            </a:prstGeom>
            <a:noFill/>
            <a:ln>
              <a:noFill/>
            </a:ln>
          </p:spPr>
          <p:txBody>
            <a:bodyPr anchorCtr="0" anchor="t" bIns="45000" lIns="90000" spcFirstLastPara="1" rIns="90000" wrap="square" tIns="45000">
              <a:spAutoFit/>
            </a:bodyPr>
            <a:lstStyle/>
            <a:p>
              <a:pPr indent="0" lvl="0" marL="0" marR="0" rtl="0" algn="l">
                <a:lnSpc>
                  <a:spcPct val="100000"/>
                </a:lnSpc>
                <a:spcBef>
                  <a:spcPts val="0"/>
                </a:spcBef>
                <a:spcAft>
                  <a:spcPts val="0"/>
                </a:spcAft>
                <a:buClr>
                  <a:srgbClr val="70AD47"/>
                </a:buClr>
                <a:buSzPts val="1200"/>
                <a:buFont typeface="Malgun Gothic"/>
                <a:buNone/>
              </a:pPr>
              <a:r>
                <a:rPr b="1" i="0" lang="en-US" sz="1200" u="none" cap="none" strike="noStrike">
                  <a:solidFill>
                    <a:srgbClr val="70AD47"/>
                  </a:solidFill>
                  <a:latin typeface="Malgun Gothic"/>
                  <a:ea typeface="Malgun Gothic"/>
                  <a:cs typeface="Malgun Gothic"/>
                  <a:sym typeface="Malgun Gothic"/>
                </a:rPr>
                <a:t>K-Digital Training</a:t>
              </a:r>
              <a:endParaRPr b="0" i="0" sz="1200" u="none" cap="none" strike="noStrike">
                <a:solidFill>
                  <a:schemeClr val="dk1"/>
                </a:solidFill>
                <a:latin typeface="Noto Sans KR"/>
                <a:ea typeface="Noto Sans KR"/>
                <a:cs typeface="Noto Sans KR"/>
                <a:sym typeface="Noto Sans KR"/>
              </a:endParaRPr>
            </a:p>
          </p:txBody>
        </p:sp>
        <p:sp>
          <p:nvSpPr>
            <p:cNvPr id="481" name="Google Shape;481;p122"/>
            <p:cNvSpPr/>
            <p:nvPr/>
          </p:nvSpPr>
          <p:spPr>
            <a:xfrm>
              <a:off x="1461600" y="585000"/>
              <a:ext cx="4862520" cy="516960"/>
            </a:xfrm>
            <a:prstGeom prst="rect">
              <a:avLst/>
            </a:prstGeom>
            <a:noFill/>
            <a:ln>
              <a:noFill/>
            </a:ln>
          </p:spPr>
          <p:txBody>
            <a:bodyPr anchorCtr="0" anchor="t" bIns="45000" lIns="90000" spcFirstLastPara="1" rIns="90000" wrap="square" tIns="45000">
              <a:spAutoFit/>
            </a:bodyPr>
            <a:lstStyle/>
            <a:p>
              <a:pPr indent="0" lvl="0" marL="0" marR="0" rtl="0" algn="l">
                <a:lnSpc>
                  <a:spcPct val="100000"/>
                </a:lnSpc>
                <a:spcBef>
                  <a:spcPts val="0"/>
                </a:spcBef>
                <a:spcAft>
                  <a:spcPts val="0"/>
                </a:spcAft>
                <a:buClr>
                  <a:srgbClr val="404040"/>
                </a:buClr>
                <a:buSzPts val="2800"/>
                <a:buFont typeface="Malgun Gothic"/>
                <a:buNone/>
              </a:pPr>
              <a:r>
                <a:rPr b="1" i="0" lang="en-US" sz="2800" u="none" cap="none" strike="noStrike">
                  <a:solidFill>
                    <a:srgbClr val="404040"/>
                  </a:solidFill>
                  <a:latin typeface="Malgun Gothic"/>
                  <a:ea typeface="Malgun Gothic"/>
                  <a:cs typeface="Malgun Gothic"/>
                  <a:sym typeface="Malgun Gothic"/>
                </a:rPr>
                <a:t>자체 평가 의견</a:t>
              </a:r>
              <a:endParaRPr b="0" i="0" sz="2800" u="none" cap="none" strike="noStrike">
                <a:solidFill>
                  <a:schemeClr val="dk1"/>
                </a:solidFill>
                <a:latin typeface="Noto Sans KR"/>
                <a:ea typeface="Noto Sans KR"/>
                <a:cs typeface="Noto Sans KR"/>
                <a:sym typeface="Noto Sans KR"/>
              </a:endParaRPr>
            </a:p>
          </p:txBody>
        </p:sp>
        <p:sp>
          <p:nvSpPr>
            <p:cNvPr id="482" name="Google Shape;482;p122"/>
            <p:cNvSpPr/>
            <p:nvPr/>
          </p:nvSpPr>
          <p:spPr>
            <a:xfrm>
              <a:off x="376200" y="333360"/>
              <a:ext cx="1266480" cy="823320"/>
            </a:xfrm>
            <a:prstGeom prst="rect">
              <a:avLst/>
            </a:prstGeom>
            <a:noFill/>
            <a:ln>
              <a:noFill/>
            </a:ln>
          </p:spPr>
          <p:txBody>
            <a:bodyPr anchorCtr="0" anchor="t" bIns="0" lIns="90000" spcFirstLastPara="1" rIns="90000" wrap="square" tIns="0">
              <a:spAutoFit/>
            </a:bodyPr>
            <a:lstStyle/>
            <a:p>
              <a:pPr indent="0" lvl="0" marL="0" marR="0" rtl="0" algn="l">
                <a:lnSpc>
                  <a:spcPct val="100000"/>
                </a:lnSpc>
                <a:spcBef>
                  <a:spcPts val="0"/>
                </a:spcBef>
                <a:spcAft>
                  <a:spcPts val="0"/>
                </a:spcAft>
                <a:buClr>
                  <a:srgbClr val="70AD47"/>
                </a:buClr>
                <a:buSzPts val="5400"/>
                <a:buFont typeface="Arial"/>
                <a:buNone/>
              </a:pPr>
              <a:r>
                <a:rPr b="0" i="0" lang="en-US" sz="5400" u="none" cap="none" strike="noStrike">
                  <a:solidFill>
                    <a:srgbClr val="70AD47"/>
                  </a:solidFill>
                  <a:latin typeface="Arial"/>
                  <a:ea typeface="Arial"/>
                  <a:cs typeface="Arial"/>
                  <a:sym typeface="Arial"/>
                </a:rPr>
                <a:t>04</a:t>
              </a:r>
              <a:endParaRPr b="0" i="0" sz="5400" u="none" cap="none" strike="noStrike">
                <a:solidFill>
                  <a:schemeClr val="dk1"/>
                </a:solidFill>
                <a:latin typeface="Noto Sans KR"/>
                <a:ea typeface="Noto Sans KR"/>
                <a:cs typeface="Noto Sans KR"/>
                <a:sym typeface="Noto Sans KR"/>
              </a:endParaRPr>
            </a:p>
          </p:txBody>
        </p:sp>
      </p:grpSp>
      <p:pic>
        <p:nvPicPr>
          <p:cNvPr id="483" name="Google Shape;483;p122"/>
          <p:cNvPicPr preferRelativeResize="0"/>
          <p:nvPr/>
        </p:nvPicPr>
        <p:blipFill rotWithShape="1">
          <a:blip r:embed="rId4">
            <a:alphaModFix amt="27000"/>
          </a:blip>
          <a:srcRect b="0" l="0" r="0" t="0"/>
          <a:stretch/>
        </p:blipFill>
        <p:spPr>
          <a:xfrm flipH="1">
            <a:off x="360" y="1917000"/>
            <a:ext cx="12191760" cy="233280"/>
          </a:xfrm>
          <a:prstGeom prst="rect">
            <a:avLst/>
          </a:prstGeom>
          <a:noFill/>
          <a:ln>
            <a:noFill/>
          </a:ln>
        </p:spPr>
      </p:pic>
      <p:sp>
        <p:nvSpPr>
          <p:cNvPr id="484" name="Google Shape;484;p122"/>
          <p:cNvSpPr/>
          <p:nvPr/>
        </p:nvSpPr>
        <p:spPr>
          <a:xfrm>
            <a:off x="743760" y="1430280"/>
            <a:ext cx="10324080" cy="364680"/>
          </a:xfrm>
          <a:prstGeom prst="rect">
            <a:avLst/>
          </a:prstGeom>
          <a:noFill/>
          <a:ln>
            <a:noFill/>
          </a:ln>
        </p:spPr>
        <p:txBody>
          <a:bodyPr anchorCtr="0" anchor="t" bIns="45000" lIns="90000" spcFirstLastPara="1" rIns="90000" wrap="square" tIns="45000">
            <a:spAutoFit/>
          </a:bodyPr>
          <a:lstStyle/>
          <a:p>
            <a:pPr indent="0" lvl="0" marL="0" marR="0" rtl="0" algn="l">
              <a:lnSpc>
                <a:spcPct val="100000"/>
              </a:lnSpc>
              <a:spcBef>
                <a:spcPts val="0"/>
              </a:spcBef>
              <a:spcAft>
                <a:spcPts val="0"/>
              </a:spcAft>
              <a:buClr>
                <a:srgbClr val="404040"/>
              </a:buClr>
              <a:buSzPts val="1800"/>
              <a:buFont typeface="Malgun Gothic"/>
              <a:buNone/>
            </a:pPr>
            <a:r>
              <a:rPr b="1" i="0" lang="en-US" sz="1800" u="none" cap="none" strike="noStrike">
                <a:solidFill>
                  <a:srgbClr val="404040"/>
                </a:solidFill>
                <a:latin typeface="Malgun Gothic"/>
                <a:ea typeface="Malgun Gothic"/>
                <a:cs typeface="Malgun Gothic"/>
                <a:sym typeface="Malgun Gothic"/>
              </a:rPr>
              <a:t>프로젝트를 수행하면서 느낀점 - 강서현 </a:t>
            </a:r>
            <a:endParaRPr b="0" i="0" sz="1800" u="none" cap="none" strike="noStrike">
              <a:solidFill>
                <a:schemeClr val="dk1"/>
              </a:solidFill>
              <a:latin typeface="Noto Sans KR"/>
              <a:ea typeface="Noto Sans KR"/>
              <a:cs typeface="Noto Sans KR"/>
              <a:sym typeface="Noto Sans KR"/>
            </a:endParaRPr>
          </a:p>
        </p:txBody>
      </p:sp>
      <p:sp>
        <p:nvSpPr>
          <p:cNvPr id="485" name="Google Shape;485;p122"/>
          <p:cNvSpPr/>
          <p:nvPr/>
        </p:nvSpPr>
        <p:spPr>
          <a:xfrm>
            <a:off x="0" y="0"/>
            <a:ext cx="12191760" cy="114120"/>
          </a:xfrm>
          <a:prstGeom prst="rect">
            <a:avLst/>
          </a:prstGeom>
          <a:solidFill>
            <a:srgbClr val="FFD85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6" name="Google Shape;486;p122"/>
          <p:cNvSpPr/>
          <p:nvPr/>
        </p:nvSpPr>
        <p:spPr>
          <a:xfrm>
            <a:off x="0" y="0"/>
            <a:ext cx="1336320" cy="114120"/>
          </a:xfrm>
          <a:prstGeom prst="rect">
            <a:avLst/>
          </a:prstGeom>
          <a:solidFill>
            <a:srgbClr val="3378C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87" name="Google Shape;487;p122"/>
          <p:cNvPicPr preferRelativeResize="0"/>
          <p:nvPr/>
        </p:nvPicPr>
        <p:blipFill rotWithShape="1">
          <a:blip r:embed="rId5">
            <a:alphaModFix/>
          </a:blip>
          <a:srcRect b="0" l="0" r="0" t="0"/>
          <a:stretch/>
        </p:blipFill>
        <p:spPr>
          <a:xfrm rot="-434400">
            <a:off x="8620920" y="4761720"/>
            <a:ext cx="3710160" cy="1869120"/>
          </a:xfrm>
          <a:prstGeom prst="rect">
            <a:avLst/>
          </a:prstGeom>
          <a:noFill/>
          <a:ln>
            <a:noFill/>
          </a:ln>
        </p:spPr>
      </p:pic>
      <p:pic>
        <p:nvPicPr>
          <p:cNvPr id="488" name="Google Shape;488;p122"/>
          <p:cNvPicPr preferRelativeResize="0"/>
          <p:nvPr/>
        </p:nvPicPr>
        <p:blipFill rotWithShape="1">
          <a:blip r:embed="rId6">
            <a:alphaModFix/>
          </a:blip>
          <a:srcRect b="0" l="0" r="0" t="0"/>
          <a:stretch/>
        </p:blipFill>
        <p:spPr>
          <a:xfrm>
            <a:off x="0" y="5934600"/>
            <a:ext cx="12191760" cy="923040"/>
          </a:xfrm>
          <a:prstGeom prst="rect">
            <a:avLst/>
          </a:prstGeom>
          <a:noFill/>
          <a:ln>
            <a:noFill/>
          </a:ln>
        </p:spPr>
      </p:pic>
      <p:grpSp>
        <p:nvGrpSpPr>
          <p:cNvPr id="489" name="Google Shape;489;p122"/>
          <p:cNvGrpSpPr/>
          <p:nvPr/>
        </p:nvGrpSpPr>
        <p:grpSpPr>
          <a:xfrm>
            <a:off x="365805" y="1380398"/>
            <a:ext cx="418275" cy="380362"/>
            <a:chOff x="365805" y="1380398"/>
            <a:chExt cx="418275" cy="380362"/>
          </a:xfrm>
        </p:grpSpPr>
        <p:sp>
          <p:nvSpPr>
            <p:cNvPr id="490" name="Google Shape;490;p122"/>
            <p:cNvSpPr/>
            <p:nvPr/>
          </p:nvSpPr>
          <p:spPr>
            <a:xfrm>
              <a:off x="376200" y="1409040"/>
              <a:ext cx="407880" cy="351720"/>
            </a:xfrm>
            <a:prstGeom prst="hexagon">
              <a:avLst>
                <a:gd fmla="val 25000" name="adj"/>
                <a:gd fmla="val 115470" name="vf"/>
              </a:avLst>
            </a:prstGeom>
            <a:solidFill>
              <a:srgbClr val="3378C8"/>
            </a:solidFill>
            <a:ln cap="flat" cmpd="sng" w="25400">
              <a:solidFill>
                <a:srgbClr val="3378C8"/>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1" name="Google Shape;491;p122"/>
            <p:cNvSpPr/>
            <p:nvPr/>
          </p:nvSpPr>
          <p:spPr>
            <a:xfrm rot="4666800">
              <a:off x="401760" y="1403640"/>
              <a:ext cx="306000" cy="320400"/>
            </a:xfrm>
            <a:custGeom>
              <a:rect b="b" l="l" r="r" t="t"/>
              <a:pathLst>
                <a:path extrusionOk="0" h="766419" w="751712">
                  <a:moveTo>
                    <a:pt x="0" y="497894"/>
                  </a:moveTo>
                  <a:lnTo>
                    <a:pt x="107134" y="3253"/>
                  </a:lnTo>
                  <a:lnTo>
                    <a:pt x="119855" y="0"/>
                  </a:lnTo>
                  <a:lnTo>
                    <a:pt x="751712" y="649798"/>
                  </a:lnTo>
                  <a:lnTo>
                    <a:pt x="749455" y="660217"/>
                  </a:lnTo>
                  <a:lnTo>
                    <a:pt x="334147" y="766419"/>
                  </a:lnTo>
                  <a:lnTo>
                    <a:pt x="0" y="497894"/>
                  </a:lnTo>
                  <a:close/>
                </a:path>
              </a:pathLst>
            </a:custGeom>
            <a:gradFill>
              <a:gsLst>
                <a:gs pos="0">
                  <a:srgbClr val="FFFFFF">
                    <a:alpha val="20000"/>
                  </a:srgbClr>
                </a:gs>
                <a:gs pos="31000">
                  <a:srgbClr val="FFFFFF">
                    <a:alpha val="20000"/>
                  </a:srgbClr>
                </a:gs>
                <a:gs pos="100000">
                  <a:srgbClr val="2069C2">
                    <a:alpha val="12941"/>
                  </a:srgbClr>
                </a:gs>
              </a:gsLst>
              <a:lin ang="21131999" scaled="0"/>
            </a:gradFill>
            <a:ln>
              <a:noFill/>
            </a:ln>
          </p:spPr>
        </p:sp>
        <p:sp>
          <p:nvSpPr>
            <p:cNvPr id="492" name="Google Shape;492;p122"/>
            <p:cNvSpPr/>
            <p:nvPr/>
          </p:nvSpPr>
          <p:spPr>
            <a:xfrm>
              <a:off x="452520" y="1474560"/>
              <a:ext cx="255240" cy="24372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FFFFFF"/>
                </a:buClr>
                <a:buSzPts val="1600"/>
                <a:buFont typeface="Arial"/>
                <a:buNone/>
              </a:pPr>
              <a:r>
                <a:rPr b="0" i="0" lang="en-US" sz="1600" u="none" cap="none" strike="noStrike">
                  <a:solidFill>
                    <a:srgbClr val="FFFFFF"/>
                  </a:solidFill>
                  <a:latin typeface="Arial"/>
                  <a:ea typeface="Arial"/>
                  <a:cs typeface="Arial"/>
                  <a:sym typeface="Arial"/>
                </a:rPr>
                <a:t>1</a:t>
              </a:r>
              <a:endParaRPr b="0" i="0" sz="1600" u="none" cap="none" strike="noStrike">
                <a:solidFill>
                  <a:schemeClr val="dk1"/>
                </a:solidFill>
                <a:latin typeface="Noto Sans KR"/>
                <a:ea typeface="Noto Sans KR"/>
                <a:cs typeface="Noto Sans KR"/>
                <a:sym typeface="Noto Sans KR"/>
              </a:endParaRPr>
            </a:p>
          </p:txBody>
        </p:sp>
      </p:grpSp>
      <p:graphicFrame>
        <p:nvGraphicFramePr>
          <p:cNvPr id="493" name="Google Shape;493;p122"/>
          <p:cNvGraphicFramePr/>
          <p:nvPr/>
        </p:nvGraphicFramePr>
        <p:xfrm>
          <a:off x="2228040" y="2686320"/>
          <a:ext cx="3000000" cy="3000000"/>
        </p:xfrm>
        <a:graphic>
          <a:graphicData uri="http://schemas.openxmlformats.org/drawingml/2006/table">
            <a:tbl>
              <a:tblPr>
                <a:noFill/>
                <a:tableStyleId>{DF7BEC5D-8E71-458B-BEBD-9F7AA872D606}</a:tableStyleId>
              </a:tblPr>
              <a:tblGrid>
                <a:gridCol w="7759450"/>
              </a:tblGrid>
              <a:tr h="800275">
                <a:tc>
                  <a:txBody>
                    <a:bodyPr/>
                    <a:lstStyle/>
                    <a:p>
                      <a:pPr indent="0" lvl="0" marL="0" marR="0" rtl="0" algn="ctr">
                        <a:lnSpc>
                          <a:spcPct val="100000"/>
                        </a:lnSpc>
                        <a:spcBef>
                          <a:spcPts val="0"/>
                        </a:spcBef>
                        <a:spcAft>
                          <a:spcPts val="0"/>
                        </a:spcAft>
                        <a:buClr>
                          <a:srgbClr val="000000"/>
                        </a:buClr>
                        <a:buSzPts val="1600"/>
                        <a:buFont typeface="Malgun Gothic"/>
                        <a:buNone/>
                      </a:pPr>
                      <a:r>
                        <a:rPr b="1" lang="en-US" sz="1600" u="none" cap="none" strike="noStrike">
                          <a:solidFill>
                            <a:srgbClr val="000000"/>
                          </a:solidFill>
                          <a:latin typeface="Malgun Gothic"/>
                          <a:ea typeface="Malgun Gothic"/>
                          <a:cs typeface="Malgun Gothic"/>
                          <a:sym typeface="Malgun Gothic"/>
                        </a:rPr>
                        <a:t>느낀점</a:t>
                      </a:r>
                      <a:endParaRPr b="0" sz="1600" u="none" cap="none" strike="noStrike">
                        <a:latin typeface="Batang"/>
                        <a:ea typeface="Batang"/>
                        <a:cs typeface="Batang"/>
                        <a:sym typeface="Batang"/>
                      </a:endParaRPr>
                    </a:p>
                  </a:txBody>
                  <a:tcPr marT="45725" marB="45725" marR="91450" marL="91450" anchor="ctr">
                    <a:lnL cap="flat" cmpd="sng" w="12225">
                      <a:solidFill>
                        <a:srgbClr val="000000"/>
                      </a:solidFill>
                      <a:prstDash val="solid"/>
                      <a:round/>
                      <a:headEnd len="sm" w="sm" type="none"/>
                      <a:tailEnd len="sm" w="sm" type="none"/>
                    </a:lnL>
                    <a:lnR cap="flat" cmpd="sng" w="12225">
                      <a:solidFill>
                        <a:srgbClr val="000000"/>
                      </a:solidFill>
                      <a:prstDash val="solid"/>
                      <a:round/>
                      <a:headEnd len="sm" w="sm" type="none"/>
                      <a:tailEnd len="sm" w="sm" type="none"/>
                    </a:lnR>
                    <a:lnT cap="flat" cmpd="sng" w="12225">
                      <a:solidFill>
                        <a:srgbClr val="000000"/>
                      </a:solidFill>
                      <a:prstDash val="solid"/>
                      <a:round/>
                      <a:headEnd len="sm" w="sm" type="none"/>
                      <a:tailEnd len="sm" w="sm" type="none"/>
                    </a:lnT>
                    <a:lnB cap="flat" cmpd="sng" w="12225">
                      <a:solidFill>
                        <a:srgbClr val="000000"/>
                      </a:solidFill>
                      <a:prstDash val="solid"/>
                      <a:round/>
                      <a:headEnd len="sm" w="sm" type="none"/>
                      <a:tailEnd len="sm" w="sm" type="none"/>
                    </a:lnB>
                  </a:tcPr>
                </a:tc>
              </a:tr>
              <a:tr h="2640950">
                <a:tc>
                  <a:txBody>
                    <a:bodyPr/>
                    <a:lstStyle/>
                    <a:p>
                      <a:pPr indent="0" lvl="0" marL="0" marR="0" rtl="0" algn="l">
                        <a:lnSpc>
                          <a:spcPct val="100000"/>
                        </a:lnSpc>
                        <a:spcBef>
                          <a:spcPts val="0"/>
                        </a:spcBef>
                        <a:spcAft>
                          <a:spcPts val="0"/>
                        </a:spcAft>
                        <a:buClr>
                          <a:srgbClr val="000000"/>
                        </a:buClr>
                        <a:buSzPts val="1600"/>
                        <a:buFont typeface="Arial"/>
                        <a:buNone/>
                      </a:pPr>
                      <a:r>
                        <a:rPr b="0" lang="en-US" sz="1600" u="none" cap="none" strike="noStrike">
                          <a:solidFill>
                            <a:srgbClr val="000000"/>
                          </a:solidFill>
                          <a:latin typeface="Malgun Gothic"/>
                          <a:ea typeface="Malgun Gothic"/>
                          <a:cs typeface="Malgun Gothic"/>
                          <a:sym typeface="Malgun Gothic"/>
                        </a:rPr>
                        <a:t>개인적으로 기초도 안되있는 상태에서 여러 기능들 구현하고자 목적했기때문에 결과적으로 하나도 제대로 제힘으로 완성한 게 있나싶은 반성을 하게 된다. 또한 기본적인 방향성을 무시했기때문에 코드를 다 변경해야하는 사태가 벌어진점도 반성해본다.</a:t>
                      </a:r>
                      <a:endParaRPr b="0" sz="1600" u="none" cap="none" strike="noStrike">
                        <a:latin typeface="Noto Sans KR"/>
                        <a:ea typeface="Noto Sans KR"/>
                        <a:cs typeface="Noto Sans KR"/>
                        <a:sym typeface="Noto Sans KR"/>
                      </a:endParaRPr>
                    </a:p>
                  </a:txBody>
                  <a:tcPr marT="45725" marB="45725" marR="91450" marL="91450" anchor="ctr">
                    <a:lnL cap="flat" cmpd="sng" w="12225">
                      <a:solidFill>
                        <a:srgbClr val="000000"/>
                      </a:solidFill>
                      <a:prstDash val="solid"/>
                      <a:round/>
                      <a:headEnd len="sm" w="sm" type="none"/>
                      <a:tailEnd len="sm" w="sm" type="none"/>
                    </a:lnL>
                    <a:lnR cap="flat" cmpd="sng" w="12225">
                      <a:solidFill>
                        <a:srgbClr val="000000"/>
                      </a:solidFill>
                      <a:prstDash val="solid"/>
                      <a:round/>
                      <a:headEnd len="sm" w="sm" type="none"/>
                      <a:tailEnd len="sm" w="sm" type="none"/>
                    </a:lnR>
                    <a:lnT cap="flat" cmpd="sng" w="12225">
                      <a:solidFill>
                        <a:srgbClr val="000000"/>
                      </a:solidFill>
                      <a:prstDash val="solid"/>
                      <a:round/>
                      <a:headEnd len="sm" w="sm" type="none"/>
                      <a:tailEnd len="sm" w="sm" type="none"/>
                    </a:lnT>
                    <a:lnB cap="flat" cmpd="sng" w="12225">
                      <a:solidFill>
                        <a:srgbClr val="000000"/>
                      </a:solidFill>
                      <a:prstDash val="solid"/>
                      <a:round/>
                      <a:headEnd len="sm" w="sm" type="none"/>
                      <a:tailEnd len="sm" w="sm" type="none"/>
                    </a:lnB>
                    <a:solidFill>
                      <a:srgbClr val="70AD47">
                        <a:alpha val="20000"/>
                      </a:srgbClr>
                    </a:solidFill>
                  </a:tcPr>
                </a:tc>
              </a:tr>
            </a:tbl>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pic>
        <p:nvPicPr>
          <p:cNvPr id="498" name="Google Shape;498;p123"/>
          <p:cNvPicPr preferRelativeResize="0"/>
          <p:nvPr/>
        </p:nvPicPr>
        <p:blipFill rotWithShape="1">
          <a:blip r:embed="rId3">
            <a:alphaModFix/>
          </a:blip>
          <a:srcRect b="0" l="0" r="0" t="0"/>
          <a:stretch/>
        </p:blipFill>
        <p:spPr>
          <a:xfrm>
            <a:off x="0" y="0"/>
            <a:ext cx="12191760" cy="6857640"/>
          </a:xfrm>
          <a:prstGeom prst="rect">
            <a:avLst/>
          </a:prstGeom>
          <a:noFill/>
          <a:ln>
            <a:noFill/>
          </a:ln>
        </p:spPr>
      </p:pic>
      <p:sp>
        <p:nvSpPr>
          <p:cNvPr id="499" name="Google Shape;499;p123"/>
          <p:cNvSpPr/>
          <p:nvPr/>
        </p:nvSpPr>
        <p:spPr>
          <a:xfrm rot="10800000">
            <a:off x="173880" y="69840"/>
            <a:ext cx="12017520" cy="1220760"/>
          </a:xfrm>
          <a:prstGeom prst="round1Rect">
            <a:avLst>
              <a:gd fmla="val 23799" name="adj"/>
            </a:avLst>
          </a:prstGeom>
          <a:solidFill>
            <a:srgbClr val="F2F2F2">
              <a:alpha val="4901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00" name="Google Shape;500;p123"/>
          <p:cNvGrpSpPr/>
          <p:nvPr/>
        </p:nvGrpSpPr>
        <p:grpSpPr>
          <a:xfrm>
            <a:off x="376200" y="333360"/>
            <a:ext cx="5947920" cy="823320"/>
            <a:chOff x="376200" y="333360"/>
            <a:chExt cx="5947920" cy="823320"/>
          </a:xfrm>
        </p:grpSpPr>
        <p:sp>
          <p:nvSpPr>
            <p:cNvPr id="501" name="Google Shape;501;p123"/>
            <p:cNvSpPr/>
            <p:nvPr/>
          </p:nvSpPr>
          <p:spPr>
            <a:xfrm>
              <a:off x="1461600" y="366120"/>
              <a:ext cx="2251800" cy="272880"/>
            </a:xfrm>
            <a:prstGeom prst="rect">
              <a:avLst/>
            </a:prstGeom>
            <a:noFill/>
            <a:ln>
              <a:noFill/>
            </a:ln>
          </p:spPr>
          <p:txBody>
            <a:bodyPr anchorCtr="0" anchor="t" bIns="45000" lIns="90000" spcFirstLastPara="1" rIns="90000" wrap="square" tIns="45000">
              <a:spAutoFit/>
            </a:bodyPr>
            <a:lstStyle/>
            <a:p>
              <a:pPr indent="0" lvl="0" marL="0" marR="0" rtl="0" algn="l">
                <a:lnSpc>
                  <a:spcPct val="100000"/>
                </a:lnSpc>
                <a:spcBef>
                  <a:spcPts val="0"/>
                </a:spcBef>
                <a:spcAft>
                  <a:spcPts val="0"/>
                </a:spcAft>
                <a:buClr>
                  <a:srgbClr val="70AD47"/>
                </a:buClr>
                <a:buSzPts val="1200"/>
                <a:buFont typeface="Malgun Gothic"/>
                <a:buNone/>
              </a:pPr>
              <a:r>
                <a:rPr b="1" i="0" lang="en-US" sz="1200" u="none" cap="none" strike="noStrike">
                  <a:solidFill>
                    <a:srgbClr val="70AD47"/>
                  </a:solidFill>
                  <a:latin typeface="Malgun Gothic"/>
                  <a:ea typeface="Malgun Gothic"/>
                  <a:cs typeface="Malgun Gothic"/>
                  <a:sym typeface="Malgun Gothic"/>
                </a:rPr>
                <a:t>K-Digital Training</a:t>
              </a:r>
              <a:endParaRPr b="0" i="0" sz="1200" u="none" cap="none" strike="noStrike">
                <a:solidFill>
                  <a:schemeClr val="dk1"/>
                </a:solidFill>
                <a:latin typeface="Noto Sans KR"/>
                <a:ea typeface="Noto Sans KR"/>
                <a:cs typeface="Noto Sans KR"/>
                <a:sym typeface="Noto Sans KR"/>
              </a:endParaRPr>
            </a:p>
          </p:txBody>
        </p:sp>
        <p:sp>
          <p:nvSpPr>
            <p:cNvPr id="502" name="Google Shape;502;p123"/>
            <p:cNvSpPr/>
            <p:nvPr/>
          </p:nvSpPr>
          <p:spPr>
            <a:xfrm>
              <a:off x="1461600" y="585000"/>
              <a:ext cx="4862520" cy="516960"/>
            </a:xfrm>
            <a:prstGeom prst="rect">
              <a:avLst/>
            </a:prstGeom>
            <a:noFill/>
            <a:ln>
              <a:noFill/>
            </a:ln>
          </p:spPr>
          <p:txBody>
            <a:bodyPr anchorCtr="0" anchor="t" bIns="45000" lIns="90000" spcFirstLastPara="1" rIns="90000" wrap="square" tIns="45000">
              <a:spAutoFit/>
            </a:bodyPr>
            <a:lstStyle/>
            <a:p>
              <a:pPr indent="0" lvl="0" marL="0" marR="0" rtl="0" algn="l">
                <a:lnSpc>
                  <a:spcPct val="100000"/>
                </a:lnSpc>
                <a:spcBef>
                  <a:spcPts val="0"/>
                </a:spcBef>
                <a:spcAft>
                  <a:spcPts val="0"/>
                </a:spcAft>
                <a:buClr>
                  <a:srgbClr val="404040"/>
                </a:buClr>
                <a:buSzPts val="2800"/>
                <a:buFont typeface="Malgun Gothic"/>
                <a:buNone/>
              </a:pPr>
              <a:r>
                <a:rPr b="1" i="0" lang="en-US" sz="2800" u="none" cap="none" strike="noStrike">
                  <a:solidFill>
                    <a:srgbClr val="404040"/>
                  </a:solidFill>
                  <a:latin typeface="Malgun Gothic"/>
                  <a:ea typeface="Malgun Gothic"/>
                  <a:cs typeface="Malgun Gothic"/>
                  <a:sym typeface="Malgun Gothic"/>
                </a:rPr>
                <a:t>자체 평가 의견</a:t>
              </a:r>
              <a:endParaRPr b="0" i="0" sz="2800" u="none" cap="none" strike="noStrike">
                <a:solidFill>
                  <a:schemeClr val="dk1"/>
                </a:solidFill>
                <a:latin typeface="Noto Sans KR"/>
                <a:ea typeface="Noto Sans KR"/>
                <a:cs typeface="Noto Sans KR"/>
                <a:sym typeface="Noto Sans KR"/>
              </a:endParaRPr>
            </a:p>
          </p:txBody>
        </p:sp>
        <p:sp>
          <p:nvSpPr>
            <p:cNvPr id="503" name="Google Shape;503;p123"/>
            <p:cNvSpPr/>
            <p:nvPr/>
          </p:nvSpPr>
          <p:spPr>
            <a:xfrm>
              <a:off x="376200" y="333360"/>
              <a:ext cx="1266480" cy="823320"/>
            </a:xfrm>
            <a:prstGeom prst="rect">
              <a:avLst/>
            </a:prstGeom>
            <a:noFill/>
            <a:ln>
              <a:noFill/>
            </a:ln>
          </p:spPr>
          <p:txBody>
            <a:bodyPr anchorCtr="0" anchor="t" bIns="0" lIns="90000" spcFirstLastPara="1" rIns="90000" wrap="square" tIns="0">
              <a:spAutoFit/>
            </a:bodyPr>
            <a:lstStyle/>
            <a:p>
              <a:pPr indent="0" lvl="0" marL="0" marR="0" rtl="0" algn="l">
                <a:lnSpc>
                  <a:spcPct val="100000"/>
                </a:lnSpc>
                <a:spcBef>
                  <a:spcPts val="0"/>
                </a:spcBef>
                <a:spcAft>
                  <a:spcPts val="0"/>
                </a:spcAft>
                <a:buClr>
                  <a:srgbClr val="70AD47"/>
                </a:buClr>
                <a:buSzPts val="5400"/>
                <a:buFont typeface="Arial"/>
                <a:buNone/>
              </a:pPr>
              <a:r>
                <a:rPr b="0" i="0" lang="en-US" sz="5400" u="none" cap="none" strike="noStrike">
                  <a:solidFill>
                    <a:srgbClr val="70AD47"/>
                  </a:solidFill>
                  <a:latin typeface="Arial"/>
                  <a:ea typeface="Arial"/>
                  <a:cs typeface="Arial"/>
                  <a:sym typeface="Arial"/>
                </a:rPr>
                <a:t>04</a:t>
              </a:r>
              <a:endParaRPr b="0" i="0" sz="5400" u="none" cap="none" strike="noStrike">
                <a:solidFill>
                  <a:schemeClr val="dk1"/>
                </a:solidFill>
                <a:latin typeface="Noto Sans KR"/>
                <a:ea typeface="Noto Sans KR"/>
                <a:cs typeface="Noto Sans KR"/>
                <a:sym typeface="Noto Sans KR"/>
              </a:endParaRPr>
            </a:p>
          </p:txBody>
        </p:sp>
      </p:grpSp>
      <p:pic>
        <p:nvPicPr>
          <p:cNvPr id="504" name="Google Shape;504;p123"/>
          <p:cNvPicPr preferRelativeResize="0"/>
          <p:nvPr/>
        </p:nvPicPr>
        <p:blipFill rotWithShape="1">
          <a:blip r:embed="rId4">
            <a:alphaModFix amt="27000"/>
          </a:blip>
          <a:srcRect b="0" l="0" r="0" t="0"/>
          <a:stretch/>
        </p:blipFill>
        <p:spPr>
          <a:xfrm flipH="1">
            <a:off x="360" y="1917000"/>
            <a:ext cx="12191760" cy="233280"/>
          </a:xfrm>
          <a:prstGeom prst="rect">
            <a:avLst/>
          </a:prstGeom>
          <a:noFill/>
          <a:ln>
            <a:noFill/>
          </a:ln>
        </p:spPr>
      </p:pic>
      <p:sp>
        <p:nvSpPr>
          <p:cNvPr id="505" name="Google Shape;505;p123"/>
          <p:cNvSpPr/>
          <p:nvPr/>
        </p:nvSpPr>
        <p:spPr>
          <a:xfrm>
            <a:off x="743760" y="1430280"/>
            <a:ext cx="10324080" cy="364680"/>
          </a:xfrm>
          <a:prstGeom prst="rect">
            <a:avLst/>
          </a:prstGeom>
          <a:noFill/>
          <a:ln>
            <a:noFill/>
          </a:ln>
        </p:spPr>
        <p:txBody>
          <a:bodyPr anchorCtr="0" anchor="t" bIns="45000" lIns="90000" spcFirstLastPara="1" rIns="90000" wrap="square" tIns="45000">
            <a:spAutoFit/>
          </a:bodyPr>
          <a:lstStyle/>
          <a:p>
            <a:pPr indent="0" lvl="0" marL="0" marR="0" rtl="0" algn="l">
              <a:lnSpc>
                <a:spcPct val="100000"/>
              </a:lnSpc>
              <a:spcBef>
                <a:spcPts val="0"/>
              </a:spcBef>
              <a:spcAft>
                <a:spcPts val="0"/>
              </a:spcAft>
              <a:buClr>
                <a:srgbClr val="404040"/>
              </a:buClr>
              <a:buSzPts val="1800"/>
              <a:buFont typeface="Malgun Gothic"/>
              <a:buNone/>
            </a:pPr>
            <a:r>
              <a:rPr b="1" i="0" lang="en-US" sz="1800" u="none" cap="none" strike="noStrike">
                <a:solidFill>
                  <a:srgbClr val="404040"/>
                </a:solidFill>
                <a:latin typeface="Malgun Gothic"/>
                <a:ea typeface="Malgun Gothic"/>
                <a:cs typeface="Malgun Gothic"/>
                <a:sym typeface="Malgun Gothic"/>
              </a:rPr>
              <a:t>프로젝트를 수행하면서 느낀점 - 이철희 </a:t>
            </a:r>
            <a:endParaRPr b="0" i="0" sz="1800" u="none" cap="none" strike="noStrike">
              <a:solidFill>
                <a:schemeClr val="dk1"/>
              </a:solidFill>
              <a:latin typeface="Noto Sans KR"/>
              <a:ea typeface="Noto Sans KR"/>
              <a:cs typeface="Noto Sans KR"/>
              <a:sym typeface="Noto Sans KR"/>
            </a:endParaRPr>
          </a:p>
        </p:txBody>
      </p:sp>
      <p:sp>
        <p:nvSpPr>
          <p:cNvPr id="506" name="Google Shape;506;p123"/>
          <p:cNvSpPr/>
          <p:nvPr/>
        </p:nvSpPr>
        <p:spPr>
          <a:xfrm>
            <a:off x="0" y="0"/>
            <a:ext cx="12191760" cy="114120"/>
          </a:xfrm>
          <a:prstGeom prst="rect">
            <a:avLst/>
          </a:prstGeom>
          <a:solidFill>
            <a:srgbClr val="FFD85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7" name="Google Shape;507;p123"/>
          <p:cNvSpPr/>
          <p:nvPr/>
        </p:nvSpPr>
        <p:spPr>
          <a:xfrm>
            <a:off x="0" y="0"/>
            <a:ext cx="1336320" cy="114120"/>
          </a:xfrm>
          <a:prstGeom prst="rect">
            <a:avLst/>
          </a:prstGeom>
          <a:solidFill>
            <a:srgbClr val="3378C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08" name="Google Shape;508;p123"/>
          <p:cNvPicPr preferRelativeResize="0"/>
          <p:nvPr/>
        </p:nvPicPr>
        <p:blipFill rotWithShape="1">
          <a:blip r:embed="rId5">
            <a:alphaModFix/>
          </a:blip>
          <a:srcRect b="0" l="0" r="0" t="0"/>
          <a:stretch/>
        </p:blipFill>
        <p:spPr>
          <a:xfrm rot="-434400">
            <a:off x="8620920" y="4761720"/>
            <a:ext cx="3710160" cy="1869120"/>
          </a:xfrm>
          <a:prstGeom prst="rect">
            <a:avLst/>
          </a:prstGeom>
          <a:noFill/>
          <a:ln>
            <a:noFill/>
          </a:ln>
        </p:spPr>
      </p:pic>
      <p:pic>
        <p:nvPicPr>
          <p:cNvPr id="509" name="Google Shape;509;p123"/>
          <p:cNvPicPr preferRelativeResize="0"/>
          <p:nvPr/>
        </p:nvPicPr>
        <p:blipFill rotWithShape="1">
          <a:blip r:embed="rId6">
            <a:alphaModFix/>
          </a:blip>
          <a:srcRect b="0" l="0" r="0" t="0"/>
          <a:stretch/>
        </p:blipFill>
        <p:spPr>
          <a:xfrm>
            <a:off x="0" y="5934600"/>
            <a:ext cx="12191760" cy="923040"/>
          </a:xfrm>
          <a:prstGeom prst="rect">
            <a:avLst/>
          </a:prstGeom>
          <a:noFill/>
          <a:ln>
            <a:noFill/>
          </a:ln>
        </p:spPr>
      </p:pic>
      <p:grpSp>
        <p:nvGrpSpPr>
          <p:cNvPr id="510" name="Google Shape;510;p123"/>
          <p:cNvGrpSpPr/>
          <p:nvPr/>
        </p:nvGrpSpPr>
        <p:grpSpPr>
          <a:xfrm>
            <a:off x="365805" y="1380398"/>
            <a:ext cx="418275" cy="380362"/>
            <a:chOff x="365805" y="1380398"/>
            <a:chExt cx="418275" cy="380362"/>
          </a:xfrm>
        </p:grpSpPr>
        <p:sp>
          <p:nvSpPr>
            <p:cNvPr id="511" name="Google Shape;511;p123"/>
            <p:cNvSpPr/>
            <p:nvPr/>
          </p:nvSpPr>
          <p:spPr>
            <a:xfrm>
              <a:off x="376200" y="1409040"/>
              <a:ext cx="407880" cy="351720"/>
            </a:xfrm>
            <a:prstGeom prst="hexagon">
              <a:avLst>
                <a:gd fmla="val 25000" name="adj"/>
                <a:gd fmla="val 115470" name="vf"/>
              </a:avLst>
            </a:prstGeom>
            <a:solidFill>
              <a:srgbClr val="3378C8"/>
            </a:solidFill>
            <a:ln cap="flat" cmpd="sng" w="25400">
              <a:solidFill>
                <a:srgbClr val="3378C8"/>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2" name="Google Shape;512;p123"/>
            <p:cNvSpPr/>
            <p:nvPr/>
          </p:nvSpPr>
          <p:spPr>
            <a:xfrm rot="4666800">
              <a:off x="401760" y="1403640"/>
              <a:ext cx="306000" cy="320400"/>
            </a:xfrm>
            <a:custGeom>
              <a:rect b="b" l="l" r="r" t="t"/>
              <a:pathLst>
                <a:path extrusionOk="0" h="766419" w="751712">
                  <a:moveTo>
                    <a:pt x="0" y="497894"/>
                  </a:moveTo>
                  <a:lnTo>
                    <a:pt x="107134" y="3253"/>
                  </a:lnTo>
                  <a:lnTo>
                    <a:pt x="119855" y="0"/>
                  </a:lnTo>
                  <a:lnTo>
                    <a:pt x="751712" y="649798"/>
                  </a:lnTo>
                  <a:lnTo>
                    <a:pt x="749455" y="660217"/>
                  </a:lnTo>
                  <a:lnTo>
                    <a:pt x="334147" y="766419"/>
                  </a:lnTo>
                  <a:lnTo>
                    <a:pt x="0" y="497894"/>
                  </a:lnTo>
                  <a:close/>
                </a:path>
              </a:pathLst>
            </a:custGeom>
            <a:gradFill>
              <a:gsLst>
                <a:gs pos="0">
                  <a:srgbClr val="FFFFFF">
                    <a:alpha val="20000"/>
                  </a:srgbClr>
                </a:gs>
                <a:gs pos="31000">
                  <a:srgbClr val="FFFFFF">
                    <a:alpha val="20000"/>
                  </a:srgbClr>
                </a:gs>
                <a:gs pos="100000">
                  <a:srgbClr val="2069C2">
                    <a:alpha val="12941"/>
                  </a:srgbClr>
                </a:gs>
              </a:gsLst>
              <a:lin ang="21131999" scaled="0"/>
            </a:gradFill>
            <a:ln>
              <a:noFill/>
            </a:ln>
          </p:spPr>
        </p:sp>
        <p:sp>
          <p:nvSpPr>
            <p:cNvPr id="513" name="Google Shape;513;p123"/>
            <p:cNvSpPr/>
            <p:nvPr/>
          </p:nvSpPr>
          <p:spPr>
            <a:xfrm>
              <a:off x="452520" y="1474560"/>
              <a:ext cx="255240" cy="24372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FFFFFF"/>
                </a:buClr>
                <a:buSzPts val="1600"/>
                <a:buFont typeface="Arial"/>
                <a:buNone/>
              </a:pPr>
              <a:r>
                <a:rPr b="0" i="0" lang="en-US" sz="1600" u="none" cap="none" strike="noStrike">
                  <a:solidFill>
                    <a:srgbClr val="FFFFFF"/>
                  </a:solidFill>
                  <a:latin typeface="Arial"/>
                  <a:ea typeface="Arial"/>
                  <a:cs typeface="Arial"/>
                  <a:sym typeface="Arial"/>
                </a:rPr>
                <a:t>1</a:t>
              </a:r>
              <a:endParaRPr b="0" i="0" sz="1600" u="none" cap="none" strike="noStrike">
                <a:solidFill>
                  <a:schemeClr val="dk1"/>
                </a:solidFill>
                <a:latin typeface="Noto Sans KR"/>
                <a:ea typeface="Noto Sans KR"/>
                <a:cs typeface="Noto Sans KR"/>
                <a:sym typeface="Noto Sans KR"/>
              </a:endParaRPr>
            </a:p>
          </p:txBody>
        </p:sp>
      </p:grpSp>
      <p:graphicFrame>
        <p:nvGraphicFramePr>
          <p:cNvPr id="514" name="Google Shape;514;p123"/>
          <p:cNvGraphicFramePr/>
          <p:nvPr/>
        </p:nvGraphicFramePr>
        <p:xfrm>
          <a:off x="2228040" y="2686320"/>
          <a:ext cx="3000000" cy="3000000"/>
        </p:xfrm>
        <a:graphic>
          <a:graphicData uri="http://schemas.openxmlformats.org/drawingml/2006/table">
            <a:tbl>
              <a:tblPr>
                <a:noFill/>
                <a:tableStyleId>{DF7BEC5D-8E71-458B-BEBD-9F7AA872D606}</a:tableStyleId>
              </a:tblPr>
              <a:tblGrid>
                <a:gridCol w="7759450"/>
              </a:tblGrid>
              <a:tr h="800275">
                <a:tc>
                  <a:txBody>
                    <a:bodyPr/>
                    <a:lstStyle/>
                    <a:p>
                      <a:pPr indent="0" lvl="0" marL="0" marR="0" rtl="0" algn="ctr">
                        <a:lnSpc>
                          <a:spcPct val="100000"/>
                        </a:lnSpc>
                        <a:spcBef>
                          <a:spcPts val="0"/>
                        </a:spcBef>
                        <a:spcAft>
                          <a:spcPts val="0"/>
                        </a:spcAft>
                        <a:buClr>
                          <a:srgbClr val="000000"/>
                        </a:buClr>
                        <a:buSzPts val="1600"/>
                        <a:buFont typeface="Malgun Gothic"/>
                        <a:buNone/>
                      </a:pPr>
                      <a:r>
                        <a:rPr b="1" lang="en-US" sz="1600" u="none" cap="none" strike="noStrike">
                          <a:solidFill>
                            <a:srgbClr val="000000"/>
                          </a:solidFill>
                          <a:latin typeface="Malgun Gothic"/>
                          <a:ea typeface="Malgun Gothic"/>
                          <a:cs typeface="Malgun Gothic"/>
                          <a:sym typeface="Malgun Gothic"/>
                        </a:rPr>
                        <a:t>느낀점</a:t>
                      </a:r>
                      <a:endParaRPr b="0" sz="1600" u="none" cap="none" strike="noStrike">
                        <a:latin typeface="Batang"/>
                        <a:ea typeface="Batang"/>
                        <a:cs typeface="Batang"/>
                        <a:sym typeface="Batang"/>
                      </a:endParaRPr>
                    </a:p>
                  </a:txBody>
                  <a:tcPr marT="45725" marB="45725" marR="91450" marL="91450" anchor="ctr">
                    <a:lnL cap="flat" cmpd="sng" w="12225">
                      <a:solidFill>
                        <a:srgbClr val="000000"/>
                      </a:solidFill>
                      <a:prstDash val="solid"/>
                      <a:round/>
                      <a:headEnd len="sm" w="sm" type="none"/>
                      <a:tailEnd len="sm" w="sm" type="none"/>
                    </a:lnL>
                    <a:lnR cap="flat" cmpd="sng" w="12225">
                      <a:solidFill>
                        <a:srgbClr val="000000"/>
                      </a:solidFill>
                      <a:prstDash val="solid"/>
                      <a:round/>
                      <a:headEnd len="sm" w="sm" type="none"/>
                      <a:tailEnd len="sm" w="sm" type="none"/>
                    </a:lnR>
                    <a:lnT cap="flat" cmpd="sng" w="12225">
                      <a:solidFill>
                        <a:srgbClr val="000000"/>
                      </a:solidFill>
                      <a:prstDash val="solid"/>
                      <a:round/>
                      <a:headEnd len="sm" w="sm" type="none"/>
                      <a:tailEnd len="sm" w="sm" type="none"/>
                    </a:lnT>
                    <a:lnB cap="flat" cmpd="sng" w="12225">
                      <a:solidFill>
                        <a:srgbClr val="000000"/>
                      </a:solidFill>
                      <a:prstDash val="solid"/>
                      <a:round/>
                      <a:headEnd len="sm" w="sm" type="none"/>
                      <a:tailEnd len="sm" w="sm" type="none"/>
                    </a:lnB>
                  </a:tcPr>
                </a:tc>
              </a:tr>
              <a:tr h="2640950">
                <a:tc>
                  <a:txBody>
                    <a:bodyPr/>
                    <a:lstStyle/>
                    <a:p>
                      <a:pPr indent="0" lvl="0" marL="0" marR="0" rtl="0" algn="l">
                        <a:lnSpc>
                          <a:spcPct val="100000"/>
                        </a:lnSpc>
                        <a:spcBef>
                          <a:spcPts val="0"/>
                        </a:spcBef>
                        <a:spcAft>
                          <a:spcPts val="0"/>
                        </a:spcAft>
                        <a:buClr>
                          <a:srgbClr val="000000"/>
                        </a:buClr>
                        <a:buSzPts val="1600"/>
                        <a:buFont typeface="Malgun Gothic"/>
                        <a:buNone/>
                      </a:pPr>
                      <a:r>
                        <a:rPr b="0" lang="en-US" sz="1600" u="none" cap="none" strike="noStrike">
                          <a:solidFill>
                            <a:srgbClr val="000000"/>
                          </a:solidFill>
                          <a:latin typeface="Malgun Gothic"/>
                          <a:ea typeface="Malgun Gothic"/>
                          <a:cs typeface="Malgun Gothic"/>
                          <a:sym typeface="Malgun Gothic"/>
                        </a:rPr>
                        <a:t>이번 코딩 실습을 통해 DB 데이터를 직접 다뤄보면서 데이터 구조와 흐름을 깊이 이해할 수 있었다. CRUD 작업을 수행하면서 이론으로만 알던 데이터 관리 방식을 실제로 체험할 수 있었고, 데이터와 프로그램 로직이 어떻게 연결되는지 과정을 직접 경험하며 성취감을 느꼈다. 또한 실습을 통해 문제 상황에서 데이터를 처리하고 관리하는 능력이 향상되었고, 실무에서 요구되는 데이터 처리 감각을 조금씩 익힐 수 있었다.</a:t>
                      </a:r>
                      <a:endParaRPr b="0" sz="1600" u="none" cap="none" strike="noStrike">
                        <a:latin typeface="Noto Sans KR"/>
                        <a:ea typeface="Noto Sans KR"/>
                        <a:cs typeface="Noto Sans KR"/>
                        <a:sym typeface="Noto Sans KR"/>
                      </a:endParaRPr>
                    </a:p>
                  </a:txBody>
                  <a:tcPr marT="45725" marB="45725" marR="91450" marL="91450" anchor="ctr">
                    <a:lnL cap="flat" cmpd="sng" w="12225">
                      <a:solidFill>
                        <a:srgbClr val="000000"/>
                      </a:solidFill>
                      <a:prstDash val="solid"/>
                      <a:round/>
                      <a:headEnd len="sm" w="sm" type="none"/>
                      <a:tailEnd len="sm" w="sm" type="none"/>
                    </a:lnL>
                    <a:lnR cap="flat" cmpd="sng" w="12225">
                      <a:solidFill>
                        <a:srgbClr val="000000"/>
                      </a:solidFill>
                      <a:prstDash val="solid"/>
                      <a:round/>
                      <a:headEnd len="sm" w="sm" type="none"/>
                      <a:tailEnd len="sm" w="sm" type="none"/>
                    </a:lnR>
                    <a:lnT cap="flat" cmpd="sng" w="12225">
                      <a:solidFill>
                        <a:srgbClr val="000000"/>
                      </a:solidFill>
                      <a:prstDash val="solid"/>
                      <a:round/>
                      <a:headEnd len="sm" w="sm" type="none"/>
                      <a:tailEnd len="sm" w="sm" type="none"/>
                    </a:lnT>
                    <a:lnB cap="flat" cmpd="sng" w="12225">
                      <a:solidFill>
                        <a:srgbClr val="000000"/>
                      </a:solidFill>
                      <a:prstDash val="solid"/>
                      <a:round/>
                      <a:headEnd len="sm" w="sm" type="none"/>
                      <a:tailEnd len="sm" w="sm" type="none"/>
                    </a:lnB>
                    <a:solidFill>
                      <a:srgbClr val="70AD47">
                        <a:alpha val="20000"/>
                      </a:srgbClr>
                    </a:solidFill>
                  </a:tcPr>
                </a:tc>
              </a:tr>
            </a:tbl>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8" name="Shape 518"/>
        <p:cNvGrpSpPr/>
        <p:nvPr/>
      </p:nvGrpSpPr>
      <p:grpSpPr>
        <a:xfrm>
          <a:off x="0" y="0"/>
          <a:ext cx="0" cy="0"/>
          <a:chOff x="0" y="0"/>
          <a:chExt cx="0" cy="0"/>
        </a:xfrm>
      </p:grpSpPr>
      <p:pic>
        <p:nvPicPr>
          <p:cNvPr id="519" name="Google Shape;519;p125"/>
          <p:cNvPicPr preferRelativeResize="0"/>
          <p:nvPr/>
        </p:nvPicPr>
        <p:blipFill rotWithShape="1">
          <a:blip r:embed="rId3">
            <a:alphaModFix/>
          </a:blip>
          <a:srcRect b="0" l="0" r="0" t="0"/>
          <a:stretch/>
        </p:blipFill>
        <p:spPr>
          <a:xfrm>
            <a:off x="0" y="0"/>
            <a:ext cx="12191760" cy="6857640"/>
          </a:xfrm>
          <a:prstGeom prst="rect">
            <a:avLst/>
          </a:prstGeom>
          <a:noFill/>
          <a:ln>
            <a:noFill/>
          </a:ln>
        </p:spPr>
      </p:pic>
      <p:sp>
        <p:nvSpPr>
          <p:cNvPr id="520" name="Google Shape;520;p125"/>
          <p:cNvSpPr/>
          <p:nvPr/>
        </p:nvSpPr>
        <p:spPr>
          <a:xfrm rot="10800000">
            <a:off x="173880" y="69840"/>
            <a:ext cx="12017520" cy="1220760"/>
          </a:xfrm>
          <a:prstGeom prst="round1Rect">
            <a:avLst>
              <a:gd fmla="val 23799" name="adj"/>
            </a:avLst>
          </a:prstGeom>
          <a:solidFill>
            <a:srgbClr val="F2F2F2">
              <a:alpha val="4901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21" name="Google Shape;521;p125"/>
          <p:cNvGrpSpPr/>
          <p:nvPr/>
        </p:nvGrpSpPr>
        <p:grpSpPr>
          <a:xfrm>
            <a:off x="376200" y="333360"/>
            <a:ext cx="5947920" cy="823320"/>
            <a:chOff x="376200" y="333360"/>
            <a:chExt cx="5947920" cy="823320"/>
          </a:xfrm>
        </p:grpSpPr>
        <p:sp>
          <p:nvSpPr>
            <p:cNvPr id="522" name="Google Shape;522;p125"/>
            <p:cNvSpPr/>
            <p:nvPr/>
          </p:nvSpPr>
          <p:spPr>
            <a:xfrm>
              <a:off x="1461600" y="366120"/>
              <a:ext cx="2251800" cy="272880"/>
            </a:xfrm>
            <a:prstGeom prst="rect">
              <a:avLst/>
            </a:prstGeom>
            <a:noFill/>
            <a:ln>
              <a:noFill/>
            </a:ln>
          </p:spPr>
          <p:txBody>
            <a:bodyPr anchorCtr="0" anchor="t" bIns="45000" lIns="90000" spcFirstLastPara="1" rIns="90000" wrap="square" tIns="45000">
              <a:spAutoFit/>
            </a:bodyPr>
            <a:lstStyle/>
            <a:p>
              <a:pPr indent="0" lvl="0" marL="0" marR="0" rtl="0" algn="l">
                <a:lnSpc>
                  <a:spcPct val="100000"/>
                </a:lnSpc>
                <a:spcBef>
                  <a:spcPts val="0"/>
                </a:spcBef>
                <a:spcAft>
                  <a:spcPts val="0"/>
                </a:spcAft>
                <a:buClr>
                  <a:srgbClr val="70AD47"/>
                </a:buClr>
                <a:buSzPts val="1200"/>
                <a:buFont typeface="Malgun Gothic"/>
                <a:buNone/>
              </a:pPr>
              <a:r>
                <a:rPr b="1" i="0" lang="en-US" sz="1200" u="none" cap="none" strike="noStrike">
                  <a:solidFill>
                    <a:srgbClr val="70AD47"/>
                  </a:solidFill>
                  <a:latin typeface="Malgun Gothic"/>
                  <a:ea typeface="Malgun Gothic"/>
                  <a:cs typeface="Malgun Gothic"/>
                  <a:sym typeface="Malgun Gothic"/>
                </a:rPr>
                <a:t>K-Digital Training</a:t>
              </a:r>
              <a:endParaRPr b="0" i="0" sz="1200" u="none" cap="none" strike="noStrike">
                <a:solidFill>
                  <a:schemeClr val="dk1"/>
                </a:solidFill>
                <a:latin typeface="Noto Sans KR"/>
                <a:ea typeface="Noto Sans KR"/>
                <a:cs typeface="Noto Sans KR"/>
                <a:sym typeface="Noto Sans KR"/>
              </a:endParaRPr>
            </a:p>
          </p:txBody>
        </p:sp>
        <p:sp>
          <p:nvSpPr>
            <p:cNvPr id="523" name="Google Shape;523;p125"/>
            <p:cNvSpPr/>
            <p:nvPr/>
          </p:nvSpPr>
          <p:spPr>
            <a:xfrm>
              <a:off x="1461600" y="585000"/>
              <a:ext cx="4862520" cy="516960"/>
            </a:xfrm>
            <a:prstGeom prst="rect">
              <a:avLst/>
            </a:prstGeom>
            <a:noFill/>
            <a:ln>
              <a:noFill/>
            </a:ln>
          </p:spPr>
          <p:txBody>
            <a:bodyPr anchorCtr="0" anchor="t" bIns="45000" lIns="90000" spcFirstLastPara="1" rIns="90000" wrap="square" tIns="45000">
              <a:spAutoFit/>
            </a:bodyPr>
            <a:lstStyle/>
            <a:p>
              <a:pPr indent="0" lvl="0" marL="0" marR="0" rtl="0" algn="l">
                <a:lnSpc>
                  <a:spcPct val="100000"/>
                </a:lnSpc>
                <a:spcBef>
                  <a:spcPts val="0"/>
                </a:spcBef>
                <a:spcAft>
                  <a:spcPts val="0"/>
                </a:spcAft>
                <a:buClr>
                  <a:srgbClr val="404040"/>
                </a:buClr>
                <a:buSzPts val="2800"/>
                <a:buFont typeface="Malgun Gothic"/>
                <a:buNone/>
              </a:pPr>
              <a:r>
                <a:rPr b="1" i="0" lang="en-US" sz="2800" u="none" cap="none" strike="noStrike">
                  <a:solidFill>
                    <a:srgbClr val="404040"/>
                  </a:solidFill>
                  <a:latin typeface="Malgun Gothic"/>
                  <a:ea typeface="Malgun Gothic"/>
                  <a:cs typeface="Malgun Gothic"/>
                  <a:sym typeface="Malgun Gothic"/>
                </a:rPr>
                <a:t>자체 평가 의견</a:t>
              </a:r>
              <a:endParaRPr b="0" i="0" sz="2800" u="none" cap="none" strike="noStrike">
                <a:solidFill>
                  <a:schemeClr val="dk1"/>
                </a:solidFill>
                <a:latin typeface="Noto Sans KR"/>
                <a:ea typeface="Noto Sans KR"/>
                <a:cs typeface="Noto Sans KR"/>
                <a:sym typeface="Noto Sans KR"/>
              </a:endParaRPr>
            </a:p>
          </p:txBody>
        </p:sp>
        <p:sp>
          <p:nvSpPr>
            <p:cNvPr id="524" name="Google Shape;524;p125"/>
            <p:cNvSpPr/>
            <p:nvPr/>
          </p:nvSpPr>
          <p:spPr>
            <a:xfrm>
              <a:off x="376200" y="333360"/>
              <a:ext cx="1266480" cy="823320"/>
            </a:xfrm>
            <a:prstGeom prst="rect">
              <a:avLst/>
            </a:prstGeom>
            <a:noFill/>
            <a:ln>
              <a:noFill/>
            </a:ln>
          </p:spPr>
          <p:txBody>
            <a:bodyPr anchorCtr="0" anchor="t" bIns="0" lIns="90000" spcFirstLastPara="1" rIns="90000" wrap="square" tIns="0">
              <a:spAutoFit/>
            </a:bodyPr>
            <a:lstStyle/>
            <a:p>
              <a:pPr indent="0" lvl="0" marL="0" marR="0" rtl="0" algn="l">
                <a:lnSpc>
                  <a:spcPct val="100000"/>
                </a:lnSpc>
                <a:spcBef>
                  <a:spcPts val="0"/>
                </a:spcBef>
                <a:spcAft>
                  <a:spcPts val="0"/>
                </a:spcAft>
                <a:buClr>
                  <a:srgbClr val="70AD47"/>
                </a:buClr>
                <a:buSzPts val="5400"/>
                <a:buFont typeface="Arial"/>
                <a:buNone/>
              </a:pPr>
              <a:r>
                <a:rPr b="0" i="0" lang="en-US" sz="5400" u="none" cap="none" strike="noStrike">
                  <a:solidFill>
                    <a:srgbClr val="70AD47"/>
                  </a:solidFill>
                  <a:latin typeface="Arial"/>
                  <a:ea typeface="Arial"/>
                  <a:cs typeface="Arial"/>
                  <a:sym typeface="Arial"/>
                </a:rPr>
                <a:t>04</a:t>
              </a:r>
              <a:endParaRPr b="0" i="0" sz="5400" u="none" cap="none" strike="noStrike">
                <a:solidFill>
                  <a:schemeClr val="dk1"/>
                </a:solidFill>
                <a:latin typeface="Noto Sans KR"/>
                <a:ea typeface="Noto Sans KR"/>
                <a:cs typeface="Noto Sans KR"/>
                <a:sym typeface="Noto Sans KR"/>
              </a:endParaRPr>
            </a:p>
          </p:txBody>
        </p:sp>
      </p:grpSp>
      <p:pic>
        <p:nvPicPr>
          <p:cNvPr id="525" name="Google Shape;525;p125"/>
          <p:cNvPicPr preferRelativeResize="0"/>
          <p:nvPr/>
        </p:nvPicPr>
        <p:blipFill rotWithShape="1">
          <a:blip r:embed="rId4">
            <a:alphaModFix amt="27000"/>
          </a:blip>
          <a:srcRect b="0" l="0" r="0" t="0"/>
          <a:stretch/>
        </p:blipFill>
        <p:spPr>
          <a:xfrm flipH="1">
            <a:off x="360" y="1917000"/>
            <a:ext cx="12191760" cy="233280"/>
          </a:xfrm>
          <a:prstGeom prst="rect">
            <a:avLst/>
          </a:prstGeom>
          <a:noFill/>
          <a:ln>
            <a:noFill/>
          </a:ln>
        </p:spPr>
      </p:pic>
      <p:sp>
        <p:nvSpPr>
          <p:cNvPr id="526" name="Google Shape;526;p125"/>
          <p:cNvSpPr/>
          <p:nvPr/>
        </p:nvSpPr>
        <p:spPr>
          <a:xfrm>
            <a:off x="743760" y="1430280"/>
            <a:ext cx="10324080" cy="364680"/>
          </a:xfrm>
          <a:prstGeom prst="rect">
            <a:avLst/>
          </a:prstGeom>
          <a:noFill/>
          <a:ln>
            <a:noFill/>
          </a:ln>
        </p:spPr>
        <p:txBody>
          <a:bodyPr anchorCtr="0" anchor="t" bIns="45000" lIns="90000" spcFirstLastPara="1" rIns="90000" wrap="square" tIns="45000">
            <a:spAutoFit/>
          </a:bodyPr>
          <a:lstStyle/>
          <a:p>
            <a:pPr indent="0" lvl="0" marL="0" marR="0" rtl="0" algn="l">
              <a:lnSpc>
                <a:spcPct val="100000"/>
              </a:lnSpc>
              <a:spcBef>
                <a:spcPts val="0"/>
              </a:spcBef>
              <a:spcAft>
                <a:spcPts val="0"/>
              </a:spcAft>
              <a:buClr>
                <a:srgbClr val="404040"/>
              </a:buClr>
              <a:buSzPts val="1800"/>
              <a:buFont typeface="Malgun Gothic"/>
              <a:buNone/>
            </a:pPr>
            <a:r>
              <a:rPr b="1" i="0" lang="en-US" sz="1800" u="none" cap="none" strike="noStrike">
                <a:solidFill>
                  <a:srgbClr val="404040"/>
                </a:solidFill>
                <a:latin typeface="Malgun Gothic"/>
                <a:ea typeface="Malgun Gothic"/>
                <a:cs typeface="Malgun Gothic"/>
                <a:sym typeface="Malgun Gothic"/>
              </a:rPr>
              <a:t>프로젝트를 수행하면서 느낀점 - 주홍연 </a:t>
            </a:r>
            <a:endParaRPr b="0" i="0" sz="1800" u="none" cap="none" strike="noStrike">
              <a:solidFill>
                <a:schemeClr val="dk1"/>
              </a:solidFill>
              <a:latin typeface="Noto Sans KR"/>
              <a:ea typeface="Noto Sans KR"/>
              <a:cs typeface="Noto Sans KR"/>
              <a:sym typeface="Noto Sans KR"/>
            </a:endParaRPr>
          </a:p>
        </p:txBody>
      </p:sp>
      <p:sp>
        <p:nvSpPr>
          <p:cNvPr id="527" name="Google Shape;527;p125"/>
          <p:cNvSpPr/>
          <p:nvPr/>
        </p:nvSpPr>
        <p:spPr>
          <a:xfrm>
            <a:off x="0" y="0"/>
            <a:ext cx="12191760" cy="114120"/>
          </a:xfrm>
          <a:prstGeom prst="rect">
            <a:avLst/>
          </a:prstGeom>
          <a:solidFill>
            <a:srgbClr val="FFD85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8" name="Google Shape;528;p125"/>
          <p:cNvSpPr/>
          <p:nvPr/>
        </p:nvSpPr>
        <p:spPr>
          <a:xfrm>
            <a:off x="0" y="0"/>
            <a:ext cx="1336320" cy="114120"/>
          </a:xfrm>
          <a:prstGeom prst="rect">
            <a:avLst/>
          </a:prstGeom>
          <a:solidFill>
            <a:srgbClr val="3378C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29" name="Google Shape;529;p125"/>
          <p:cNvPicPr preferRelativeResize="0"/>
          <p:nvPr/>
        </p:nvPicPr>
        <p:blipFill rotWithShape="1">
          <a:blip r:embed="rId5">
            <a:alphaModFix/>
          </a:blip>
          <a:srcRect b="0" l="0" r="0" t="0"/>
          <a:stretch/>
        </p:blipFill>
        <p:spPr>
          <a:xfrm rot="-434400">
            <a:off x="8620920" y="4761720"/>
            <a:ext cx="3710160" cy="1869120"/>
          </a:xfrm>
          <a:prstGeom prst="rect">
            <a:avLst/>
          </a:prstGeom>
          <a:noFill/>
          <a:ln>
            <a:noFill/>
          </a:ln>
        </p:spPr>
      </p:pic>
      <p:pic>
        <p:nvPicPr>
          <p:cNvPr id="530" name="Google Shape;530;p125"/>
          <p:cNvPicPr preferRelativeResize="0"/>
          <p:nvPr/>
        </p:nvPicPr>
        <p:blipFill rotWithShape="1">
          <a:blip r:embed="rId6">
            <a:alphaModFix/>
          </a:blip>
          <a:srcRect b="0" l="0" r="0" t="0"/>
          <a:stretch/>
        </p:blipFill>
        <p:spPr>
          <a:xfrm>
            <a:off x="0" y="5934600"/>
            <a:ext cx="12191760" cy="923040"/>
          </a:xfrm>
          <a:prstGeom prst="rect">
            <a:avLst/>
          </a:prstGeom>
          <a:noFill/>
          <a:ln>
            <a:noFill/>
          </a:ln>
        </p:spPr>
      </p:pic>
      <p:grpSp>
        <p:nvGrpSpPr>
          <p:cNvPr id="531" name="Google Shape;531;p125"/>
          <p:cNvGrpSpPr/>
          <p:nvPr/>
        </p:nvGrpSpPr>
        <p:grpSpPr>
          <a:xfrm>
            <a:off x="365805" y="1380398"/>
            <a:ext cx="418275" cy="380362"/>
            <a:chOff x="365805" y="1380398"/>
            <a:chExt cx="418275" cy="380362"/>
          </a:xfrm>
        </p:grpSpPr>
        <p:sp>
          <p:nvSpPr>
            <p:cNvPr id="532" name="Google Shape;532;p125"/>
            <p:cNvSpPr/>
            <p:nvPr/>
          </p:nvSpPr>
          <p:spPr>
            <a:xfrm>
              <a:off x="376200" y="1409040"/>
              <a:ext cx="407880" cy="351720"/>
            </a:xfrm>
            <a:prstGeom prst="hexagon">
              <a:avLst>
                <a:gd fmla="val 25000" name="adj"/>
                <a:gd fmla="val 115470" name="vf"/>
              </a:avLst>
            </a:prstGeom>
            <a:solidFill>
              <a:srgbClr val="3378C8"/>
            </a:solidFill>
            <a:ln cap="flat" cmpd="sng" w="25400">
              <a:solidFill>
                <a:srgbClr val="3378C8"/>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3" name="Google Shape;533;p125"/>
            <p:cNvSpPr/>
            <p:nvPr/>
          </p:nvSpPr>
          <p:spPr>
            <a:xfrm rot="4666800">
              <a:off x="401760" y="1403640"/>
              <a:ext cx="306000" cy="320400"/>
            </a:xfrm>
            <a:custGeom>
              <a:rect b="b" l="l" r="r" t="t"/>
              <a:pathLst>
                <a:path extrusionOk="0" h="766419" w="751712">
                  <a:moveTo>
                    <a:pt x="0" y="497894"/>
                  </a:moveTo>
                  <a:lnTo>
                    <a:pt x="107134" y="3253"/>
                  </a:lnTo>
                  <a:lnTo>
                    <a:pt x="119855" y="0"/>
                  </a:lnTo>
                  <a:lnTo>
                    <a:pt x="751712" y="649798"/>
                  </a:lnTo>
                  <a:lnTo>
                    <a:pt x="749455" y="660217"/>
                  </a:lnTo>
                  <a:lnTo>
                    <a:pt x="334147" y="766419"/>
                  </a:lnTo>
                  <a:lnTo>
                    <a:pt x="0" y="497894"/>
                  </a:lnTo>
                  <a:close/>
                </a:path>
              </a:pathLst>
            </a:custGeom>
            <a:gradFill>
              <a:gsLst>
                <a:gs pos="0">
                  <a:srgbClr val="FFFFFF">
                    <a:alpha val="20000"/>
                  </a:srgbClr>
                </a:gs>
                <a:gs pos="31000">
                  <a:srgbClr val="FFFFFF">
                    <a:alpha val="20000"/>
                  </a:srgbClr>
                </a:gs>
                <a:gs pos="100000">
                  <a:srgbClr val="2069C2">
                    <a:alpha val="12941"/>
                  </a:srgbClr>
                </a:gs>
              </a:gsLst>
              <a:lin ang="21131999" scaled="0"/>
            </a:gradFill>
            <a:ln>
              <a:noFill/>
            </a:ln>
          </p:spPr>
        </p:sp>
        <p:sp>
          <p:nvSpPr>
            <p:cNvPr id="534" name="Google Shape;534;p125"/>
            <p:cNvSpPr/>
            <p:nvPr/>
          </p:nvSpPr>
          <p:spPr>
            <a:xfrm>
              <a:off x="452520" y="1474560"/>
              <a:ext cx="255240" cy="24372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FFFFFF"/>
                </a:buClr>
                <a:buSzPts val="1600"/>
                <a:buFont typeface="Arial"/>
                <a:buNone/>
              </a:pPr>
              <a:r>
                <a:rPr b="0" i="0" lang="en-US" sz="1600" u="none" cap="none" strike="noStrike">
                  <a:solidFill>
                    <a:srgbClr val="FFFFFF"/>
                  </a:solidFill>
                  <a:latin typeface="Arial"/>
                  <a:ea typeface="Arial"/>
                  <a:cs typeface="Arial"/>
                  <a:sym typeface="Arial"/>
                </a:rPr>
                <a:t>1</a:t>
              </a:r>
              <a:endParaRPr b="0" i="0" sz="1600" u="none" cap="none" strike="noStrike">
                <a:solidFill>
                  <a:schemeClr val="dk1"/>
                </a:solidFill>
                <a:latin typeface="Noto Sans KR"/>
                <a:ea typeface="Noto Sans KR"/>
                <a:cs typeface="Noto Sans KR"/>
                <a:sym typeface="Noto Sans KR"/>
              </a:endParaRPr>
            </a:p>
          </p:txBody>
        </p:sp>
      </p:grpSp>
      <p:graphicFrame>
        <p:nvGraphicFramePr>
          <p:cNvPr id="535" name="Google Shape;535;p125"/>
          <p:cNvGraphicFramePr/>
          <p:nvPr/>
        </p:nvGraphicFramePr>
        <p:xfrm>
          <a:off x="2228040" y="2686320"/>
          <a:ext cx="3000000" cy="3000000"/>
        </p:xfrm>
        <a:graphic>
          <a:graphicData uri="http://schemas.openxmlformats.org/drawingml/2006/table">
            <a:tbl>
              <a:tblPr>
                <a:noFill/>
                <a:tableStyleId>{DF7BEC5D-8E71-458B-BEBD-9F7AA872D606}</a:tableStyleId>
              </a:tblPr>
              <a:tblGrid>
                <a:gridCol w="7759450"/>
              </a:tblGrid>
              <a:tr h="800275">
                <a:tc>
                  <a:txBody>
                    <a:bodyPr/>
                    <a:lstStyle/>
                    <a:p>
                      <a:pPr indent="0" lvl="0" marL="0" marR="0" rtl="0" algn="ctr">
                        <a:lnSpc>
                          <a:spcPct val="100000"/>
                        </a:lnSpc>
                        <a:spcBef>
                          <a:spcPts val="0"/>
                        </a:spcBef>
                        <a:spcAft>
                          <a:spcPts val="0"/>
                        </a:spcAft>
                        <a:buClr>
                          <a:srgbClr val="000000"/>
                        </a:buClr>
                        <a:buSzPts val="1600"/>
                        <a:buFont typeface="Malgun Gothic"/>
                        <a:buNone/>
                      </a:pPr>
                      <a:r>
                        <a:rPr b="1" lang="en-US" sz="1600" u="none" cap="none" strike="noStrike">
                          <a:solidFill>
                            <a:srgbClr val="000000"/>
                          </a:solidFill>
                          <a:latin typeface="Malgun Gothic"/>
                          <a:ea typeface="Malgun Gothic"/>
                          <a:cs typeface="Malgun Gothic"/>
                          <a:sym typeface="Malgun Gothic"/>
                        </a:rPr>
                        <a:t>느낀점</a:t>
                      </a:r>
                      <a:endParaRPr b="0" sz="1600" u="none" cap="none" strike="noStrike">
                        <a:latin typeface="Batang"/>
                        <a:ea typeface="Batang"/>
                        <a:cs typeface="Batang"/>
                        <a:sym typeface="Batang"/>
                      </a:endParaRPr>
                    </a:p>
                  </a:txBody>
                  <a:tcPr marT="45725" marB="45725" marR="91450" marL="91450" anchor="ctr">
                    <a:lnL cap="flat" cmpd="sng" w="12225">
                      <a:solidFill>
                        <a:srgbClr val="000000"/>
                      </a:solidFill>
                      <a:prstDash val="solid"/>
                      <a:round/>
                      <a:headEnd len="sm" w="sm" type="none"/>
                      <a:tailEnd len="sm" w="sm" type="none"/>
                    </a:lnL>
                    <a:lnR cap="flat" cmpd="sng" w="12225">
                      <a:solidFill>
                        <a:srgbClr val="000000"/>
                      </a:solidFill>
                      <a:prstDash val="solid"/>
                      <a:round/>
                      <a:headEnd len="sm" w="sm" type="none"/>
                      <a:tailEnd len="sm" w="sm" type="none"/>
                    </a:lnR>
                    <a:lnT cap="flat" cmpd="sng" w="12225">
                      <a:solidFill>
                        <a:srgbClr val="000000"/>
                      </a:solidFill>
                      <a:prstDash val="solid"/>
                      <a:round/>
                      <a:headEnd len="sm" w="sm" type="none"/>
                      <a:tailEnd len="sm" w="sm" type="none"/>
                    </a:lnT>
                    <a:lnB cap="flat" cmpd="sng" w="12225">
                      <a:solidFill>
                        <a:srgbClr val="000000"/>
                      </a:solidFill>
                      <a:prstDash val="solid"/>
                      <a:round/>
                      <a:headEnd len="sm" w="sm" type="none"/>
                      <a:tailEnd len="sm" w="sm" type="none"/>
                    </a:lnB>
                  </a:tcPr>
                </a:tc>
              </a:tr>
              <a:tr h="2640950">
                <a:tc>
                  <a:txBody>
                    <a:bodyPr/>
                    <a:lstStyle/>
                    <a:p>
                      <a:pPr indent="0" lvl="0" marL="0" marR="0" rtl="0" algn="l">
                        <a:lnSpc>
                          <a:spcPct val="100000"/>
                        </a:lnSpc>
                        <a:spcBef>
                          <a:spcPts val="0"/>
                        </a:spcBef>
                        <a:spcAft>
                          <a:spcPts val="0"/>
                        </a:spcAft>
                        <a:buClr>
                          <a:srgbClr val="000000"/>
                        </a:buClr>
                        <a:buSzPts val="1600"/>
                        <a:buFont typeface="Arial"/>
                        <a:buNone/>
                      </a:pPr>
                      <a:r>
                        <a:rPr b="0" lang="en-US" sz="1600" u="none" cap="none" strike="noStrike">
                          <a:solidFill>
                            <a:srgbClr val="000000"/>
                          </a:solidFill>
                          <a:latin typeface="Malgun Gothic"/>
                          <a:ea typeface="Malgun Gothic"/>
                          <a:cs typeface="Malgun Gothic"/>
                          <a:sym typeface="Malgun Gothic"/>
                        </a:rPr>
                        <a:t>관리자 사이트를 기획하며 사용자 입장에서 기능을 설계하는 중요성을 느꼈다. </a:t>
                      </a:r>
                      <a:br>
                        <a:rPr lang="en-US" sz="1800" u="none" cap="none" strike="noStrike">
                          <a:solidFill>
                            <a:schemeClr val="dk1"/>
                          </a:solidFill>
                          <a:latin typeface="Arial"/>
                          <a:ea typeface="Arial"/>
                          <a:cs typeface="Arial"/>
                          <a:sym typeface="Arial"/>
                        </a:rPr>
                      </a:br>
                      <a:r>
                        <a:rPr b="0" lang="en-US" sz="1600" u="none" cap="none" strike="noStrike">
                          <a:solidFill>
                            <a:srgbClr val="000000"/>
                          </a:solidFill>
                          <a:latin typeface="Malgun Gothic"/>
                          <a:ea typeface="Malgun Gothic"/>
                          <a:cs typeface="Malgun Gothic"/>
                          <a:sym typeface="Malgun Gothic"/>
                        </a:rPr>
                        <a:t>데이터를 효율적으로 관리하고 확인할 수 있도록 흐름을 고민하며 기획 능력이 향상되었다. </a:t>
                      </a:r>
                      <a:br>
                        <a:rPr lang="en-US" sz="1800" u="none" cap="none" strike="noStrike">
                          <a:solidFill>
                            <a:schemeClr val="dk1"/>
                          </a:solidFill>
                          <a:latin typeface="Arial"/>
                          <a:ea typeface="Arial"/>
                          <a:cs typeface="Arial"/>
                          <a:sym typeface="Arial"/>
                        </a:rPr>
                      </a:br>
                      <a:r>
                        <a:rPr b="0" lang="en-US" sz="1600" u="none" cap="none" strike="noStrike">
                          <a:solidFill>
                            <a:srgbClr val="000000"/>
                          </a:solidFill>
                          <a:latin typeface="Malgun Gothic"/>
                          <a:ea typeface="Malgun Gothic"/>
                          <a:cs typeface="Malgun Gothic"/>
                          <a:sym typeface="Malgun Gothic"/>
                        </a:rPr>
                        <a:t>기능 우선순위와 요구사항을 정리하는 과정에서 문제 해결 능력도 함께 배웠다. </a:t>
                      </a:r>
                      <a:br>
                        <a:rPr lang="en-US" sz="1800" u="none" cap="none" strike="noStrike">
                          <a:solidFill>
                            <a:schemeClr val="dk1"/>
                          </a:solidFill>
                          <a:latin typeface="Arial"/>
                          <a:ea typeface="Arial"/>
                          <a:cs typeface="Arial"/>
                          <a:sym typeface="Arial"/>
                        </a:rPr>
                      </a:br>
                      <a:r>
                        <a:rPr b="0" lang="en-US" sz="1600" u="none" cap="none" strike="noStrike">
                          <a:solidFill>
                            <a:srgbClr val="000000"/>
                          </a:solidFill>
                          <a:latin typeface="Malgun Gothic"/>
                          <a:ea typeface="Malgun Gothic"/>
                          <a:cs typeface="Malgun Gothic"/>
                          <a:sym typeface="Malgun Gothic"/>
                        </a:rPr>
                        <a:t>개발자와 소통하며 현실적인 구현 방안을 고민하며 협업 능력도 강화되었다. </a:t>
                      </a:r>
                      <a:br>
                        <a:rPr lang="en-US" sz="1800" u="none" cap="none" strike="noStrike">
                          <a:solidFill>
                            <a:schemeClr val="dk1"/>
                          </a:solidFill>
                          <a:latin typeface="Arial"/>
                          <a:ea typeface="Arial"/>
                          <a:cs typeface="Arial"/>
                          <a:sym typeface="Arial"/>
                        </a:rPr>
                      </a:br>
                      <a:r>
                        <a:rPr b="0" lang="en-US" sz="1600" u="none" cap="none" strike="noStrike">
                          <a:solidFill>
                            <a:srgbClr val="000000"/>
                          </a:solidFill>
                          <a:latin typeface="Malgun Gothic"/>
                          <a:ea typeface="Malgun Gothic"/>
                          <a:cs typeface="Malgun Gothic"/>
                          <a:sym typeface="Malgun Gothic"/>
                        </a:rPr>
                        <a:t>이번 경험을 통해 기획과 개발이 함께 맞물려야 프로젝트가 원활하게 진행된다는 것을 깨달았다.</a:t>
                      </a:r>
                      <a:endParaRPr b="0" sz="1600" u="none" cap="none" strike="noStrike">
                        <a:latin typeface="Noto Sans KR"/>
                        <a:ea typeface="Noto Sans KR"/>
                        <a:cs typeface="Noto Sans KR"/>
                        <a:sym typeface="Noto Sans KR"/>
                      </a:endParaRPr>
                    </a:p>
                  </a:txBody>
                  <a:tcPr marT="45725" marB="45725" marR="91450" marL="91450" anchor="ctr">
                    <a:lnL cap="flat" cmpd="sng" w="12225">
                      <a:solidFill>
                        <a:srgbClr val="000000"/>
                      </a:solidFill>
                      <a:prstDash val="solid"/>
                      <a:round/>
                      <a:headEnd len="sm" w="sm" type="none"/>
                      <a:tailEnd len="sm" w="sm" type="none"/>
                    </a:lnL>
                    <a:lnR cap="flat" cmpd="sng" w="12225">
                      <a:solidFill>
                        <a:srgbClr val="000000"/>
                      </a:solidFill>
                      <a:prstDash val="solid"/>
                      <a:round/>
                      <a:headEnd len="sm" w="sm" type="none"/>
                      <a:tailEnd len="sm" w="sm" type="none"/>
                    </a:lnR>
                    <a:lnT cap="flat" cmpd="sng" w="12225">
                      <a:solidFill>
                        <a:srgbClr val="000000"/>
                      </a:solidFill>
                      <a:prstDash val="solid"/>
                      <a:round/>
                      <a:headEnd len="sm" w="sm" type="none"/>
                      <a:tailEnd len="sm" w="sm" type="none"/>
                    </a:lnT>
                    <a:lnB cap="flat" cmpd="sng" w="12225">
                      <a:solidFill>
                        <a:srgbClr val="000000"/>
                      </a:solidFill>
                      <a:prstDash val="solid"/>
                      <a:round/>
                      <a:headEnd len="sm" w="sm" type="none"/>
                      <a:tailEnd len="sm" w="sm" type="none"/>
                    </a:lnB>
                    <a:solidFill>
                      <a:srgbClr val="70AD47">
                        <a:alpha val="20000"/>
                      </a:srgbClr>
                    </a:solidFill>
                  </a:tcPr>
                </a:tc>
              </a:tr>
            </a:tbl>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9" name="Shape 539"/>
        <p:cNvGrpSpPr/>
        <p:nvPr/>
      </p:nvGrpSpPr>
      <p:grpSpPr>
        <a:xfrm>
          <a:off x="0" y="0"/>
          <a:ext cx="0" cy="0"/>
          <a:chOff x="0" y="0"/>
          <a:chExt cx="0" cy="0"/>
        </a:xfrm>
      </p:grpSpPr>
      <p:sp>
        <p:nvSpPr>
          <p:cNvPr id="540" name="Google Shape;540;p126"/>
          <p:cNvSpPr/>
          <p:nvPr/>
        </p:nvSpPr>
        <p:spPr>
          <a:xfrm>
            <a:off x="0" y="0"/>
            <a:ext cx="12191760" cy="430560"/>
          </a:xfrm>
          <a:prstGeom prst="rect">
            <a:avLst/>
          </a:prstGeom>
          <a:solidFill>
            <a:srgbClr val="7F7F7F"/>
          </a:solidFill>
          <a:ln>
            <a:noFill/>
          </a:ln>
        </p:spPr>
        <p:txBody>
          <a:bodyPr anchorCtr="0" anchor="ctr" bIns="45000" lIns="90000" spcFirstLastPara="1" rIns="90000" wrap="square" tIns="45000">
            <a:noAutofit/>
          </a:bodyPr>
          <a:lstStyle/>
          <a:p>
            <a:pPr indent="0" lvl="0" marL="0" marR="0" rtl="0" algn="ctr">
              <a:lnSpc>
                <a:spcPct val="100000"/>
              </a:lnSpc>
              <a:spcBef>
                <a:spcPts val="0"/>
              </a:spcBef>
              <a:spcAft>
                <a:spcPts val="0"/>
              </a:spcAft>
              <a:buClr>
                <a:srgbClr val="E2F0D9"/>
              </a:buClr>
              <a:buSzPts val="1600"/>
              <a:buFont typeface="Malgun Gothic"/>
              <a:buNone/>
            </a:pPr>
            <a:r>
              <a:rPr b="1" i="0" lang="en-US" sz="1600" u="none" cap="none" strike="noStrike">
                <a:solidFill>
                  <a:srgbClr val="E2F0D9"/>
                </a:solidFill>
                <a:latin typeface="Malgun Gothic"/>
                <a:ea typeface="Malgun Gothic"/>
                <a:cs typeface="Malgun Gothic"/>
                <a:sym typeface="Malgun Gothic"/>
              </a:rPr>
              <a:t>K-Digital Training</a:t>
            </a:r>
            <a:endParaRPr b="0" i="0" sz="1600" u="none" cap="none" strike="noStrike">
              <a:solidFill>
                <a:schemeClr val="dk1"/>
              </a:solidFill>
              <a:latin typeface="Noto Sans KR"/>
              <a:ea typeface="Noto Sans KR"/>
              <a:cs typeface="Noto Sans KR"/>
              <a:sym typeface="Noto Sans KR"/>
            </a:endParaRPr>
          </a:p>
        </p:txBody>
      </p:sp>
      <p:pic>
        <p:nvPicPr>
          <p:cNvPr id="541" name="Google Shape;541;p126"/>
          <p:cNvPicPr preferRelativeResize="0"/>
          <p:nvPr/>
        </p:nvPicPr>
        <p:blipFill rotWithShape="1">
          <a:blip r:embed="rId3">
            <a:alphaModFix/>
          </a:blip>
          <a:srcRect b="17378" l="21663" r="0" t="0"/>
          <a:stretch/>
        </p:blipFill>
        <p:spPr>
          <a:xfrm>
            <a:off x="0" y="1229760"/>
            <a:ext cx="6616080" cy="5640840"/>
          </a:xfrm>
          <a:prstGeom prst="rect">
            <a:avLst/>
          </a:prstGeom>
          <a:noFill/>
          <a:ln>
            <a:noFill/>
          </a:ln>
        </p:spPr>
      </p:pic>
      <p:sp>
        <p:nvSpPr>
          <p:cNvPr id="542" name="Google Shape;542;p126"/>
          <p:cNvSpPr/>
          <p:nvPr/>
        </p:nvSpPr>
        <p:spPr>
          <a:xfrm>
            <a:off x="5267880" y="2690280"/>
            <a:ext cx="5616720" cy="731520"/>
          </a:xfrm>
          <a:prstGeom prst="rect">
            <a:avLst/>
          </a:prstGeom>
          <a:noFill/>
          <a:ln>
            <a:noFill/>
          </a:ln>
        </p:spPr>
        <p:txBody>
          <a:bodyPr anchorCtr="0" anchor="t" bIns="0" lIns="91425" spcFirstLastPara="1" rIns="91425" wrap="square" tIns="0">
            <a:spAutoFit/>
          </a:bodyPr>
          <a:lstStyle/>
          <a:p>
            <a:pPr indent="0" lvl="0" marL="0" marR="0" rtl="0" algn="l">
              <a:lnSpc>
                <a:spcPct val="100000"/>
              </a:lnSpc>
              <a:spcBef>
                <a:spcPts val="0"/>
              </a:spcBef>
              <a:spcAft>
                <a:spcPts val="0"/>
              </a:spcAft>
              <a:buClr>
                <a:srgbClr val="000000"/>
              </a:buClr>
              <a:buSzPts val="4800"/>
              <a:buFont typeface="Arial"/>
              <a:buNone/>
            </a:pPr>
            <a:r>
              <a:rPr b="0" i="0" lang="en-US" sz="4800" u="none" cap="none" strike="noStrike">
                <a:solidFill>
                  <a:srgbClr val="000000"/>
                </a:solidFill>
                <a:latin typeface="Arial"/>
                <a:ea typeface="Arial"/>
                <a:cs typeface="Arial"/>
                <a:sym typeface="Arial"/>
              </a:rPr>
              <a:t>Thank you</a:t>
            </a:r>
            <a:endParaRPr b="0" i="0" sz="4800" u="none" cap="none" strike="noStrike">
              <a:solidFill>
                <a:schemeClr val="dk1"/>
              </a:solidFill>
              <a:latin typeface="Noto Sans KR"/>
              <a:ea typeface="Noto Sans KR"/>
              <a:cs typeface="Noto Sans KR"/>
              <a:sym typeface="Noto Sans K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3"/>
          <p:cNvSpPr/>
          <p:nvPr/>
        </p:nvSpPr>
        <p:spPr>
          <a:xfrm>
            <a:off x="0" y="0"/>
            <a:ext cx="12191760" cy="430560"/>
          </a:xfrm>
          <a:prstGeom prst="rect">
            <a:avLst/>
          </a:prstGeom>
          <a:solidFill>
            <a:srgbClr val="7F7F7F"/>
          </a:solidFill>
          <a:ln>
            <a:noFill/>
          </a:ln>
        </p:spPr>
        <p:txBody>
          <a:bodyPr anchorCtr="0" anchor="ctr" bIns="45000" lIns="90000" spcFirstLastPara="1" rIns="90000" wrap="square" tIns="45000">
            <a:noAutofit/>
          </a:bodyPr>
          <a:lstStyle/>
          <a:p>
            <a:pPr indent="0" lvl="0" marL="0" marR="0" rtl="0" algn="ctr">
              <a:lnSpc>
                <a:spcPct val="100000"/>
              </a:lnSpc>
              <a:spcBef>
                <a:spcPts val="0"/>
              </a:spcBef>
              <a:spcAft>
                <a:spcPts val="0"/>
              </a:spcAft>
              <a:buClr>
                <a:srgbClr val="E2F0D9"/>
              </a:buClr>
              <a:buSzPts val="1600"/>
              <a:buFont typeface="Malgun Gothic"/>
              <a:buNone/>
            </a:pPr>
            <a:r>
              <a:rPr b="1" i="0" lang="en-US" sz="1600" u="none" cap="none" strike="noStrike">
                <a:solidFill>
                  <a:srgbClr val="E2F0D9"/>
                </a:solidFill>
                <a:latin typeface="Malgun Gothic"/>
                <a:ea typeface="Malgun Gothic"/>
                <a:cs typeface="Malgun Gothic"/>
                <a:sym typeface="Malgun Gothic"/>
              </a:rPr>
              <a:t>K-Digital Training</a:t>
            </a:r>
            <a:endParaRPr b="0" i="0" sz="1600" u="none" cap="none" strike="noStrike">
              <a:solidFill>
                <a:schemeClr val="dk1"/>
              </a:solidFill>
              <a:latin typeface="Noto Sans KR"/>
              <a:ea typeface="Noto Sans KR"/>
              <a:cs typeface="Noto Sans KR"/>
              <a:sym typeface="Noto Sans KR"/>
            </a:endParaRPr>
          </a:p>
        </p:txBody>
      </p:sp>
      <p:pic>
        <p:nvPicPr>
          <p:cNvPr id="116" name="Google Shape;116;p3"/>
          <p:cNvPicPr preferRelativeResize="0"/>
          <p:nvPr/>
        </p:nvPicPr>
        <p:blipFill rotWithShape="1">
          <a:blip r:embed="rId3">
            <a:alphaModFix/>
          </a:blip>
          <a:srcRect b="17378" l="21663" r="0" t="0"/>
          <a:stretch/>
        </p:blipFill>
        <p:spPr>
          <a:xfrm>
            <a:off x="0" y="1229760"/>
            <a:ext cx="6616080" cy="5640840"/>
          </a:xfrm>
          <a:prstGeom prst="rect">
            <a:avLst/>
          </a:prstGeom>
          <a:noFill/>
          <a:ln>
            <a:noFill/>
          </a:ln>
        </p:spPr>
      </p:pic>
      <p:sp>
        <p:nvSpPr>
          <p:cNvPr id="117" name="Google Shape;117;p3"/>
          <p:cNvSpPr/>
          <p:nvPr/>
        </p:nvSpPr>
        <p:spPr>
          <a:xfrm>
            <a:off x="5267880" y="2690280"/>
            <a:ext cx="5616720" cy="731520"/>
          </a:xfrm>
          <a:prstGeom prst="rect">
            <a:avLst/>
          </a:prstGeom>
          <a:noFill/>
          <a:ln>
            <a:noFill/>
          </a:ln>
        </p:spPr>
        <p:txBody>
          <a:bodyPr anchorCtr="0" anchor="t" bIns="0" lIns="91425" spcFirstLastPara="1" rIns="91425" wrap="square" tIns="0">
            <a:spAutoFit/>
          </a:bodyPr>
          <a:lstStyle/>
          <a:p>
            <a:pPr indent="0" lvl="0" marL="0" marR="0" rtl="0" algn="l">
              <a:lnSpc>
                <a:spcPct val="100000"/>
              </a:lnSpc>
              <a:spcBef>
                <a:spcPts val="0"/>
              </a:spcBef>
              <a:spcAft>
                <a:spcPts val="0"/>
              </a:spcAft>
              <a:buClr>
                <a:srgbClr val="000000"/>
              </a:buClr>
              <a:buSzPts val="4800"/>
              <a:buFont typeface="Arial"/>
              <a:buNone/>
            </a:pPr>
            <a:r>
              <a:rPr b="0" i="0" lang="en-US" sz="4800" u="none" cap="none" strike="noStrike">
                <a:solidFill>
                  <a:srgbClr val="000000"/>
                </a:solidFill>
                <a:latin typeface="Arial"/>
                <a:ea typeface="Arial"/>
                <a:cs typeface="Arial"/>
                <a:sym typeface="Arial"/>
              </a:rPr>
              <a:t>1. 프로젝트 개요</a:t>
            </a:r>
            <a:endParaRPr b="0" i="0" sz="4800" u="none" cap="none" strike="noStrike">
              <a:solidFill>
                <a:schemeClr val="dk1"/>
              </a:solidFill>
              <a:latin typeface="Noto Sans KR"/>
              <a:ea typeface="Noto Sans KR"/>
              <a:cs typeface="Noto Sans KR"/>
              <a:sym typeface="Noto Sans K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pic>
        <p:nvPicPr>
          <p:cNvPr id="122" name="Google Shape;122;p4"/>
          <p:cNvPicPr preferRelativeResize="0"/>
          <p:nvPr/>
        </p:nvPicPr>
        <p:blipFill rotWithShape="1">
          <a:blip r:embed="rId3">
            <a:alphaModFix/>
          </a:blip>
          <a:srcRect b="0" l="0" r="0" t="0"/>
          <a:stretch/>
        </p:blipFill>
        <p:spPr>
          <a:xfrm>
            <a:off x="7920" y="360"/>
            <a:ext cx="12191760" cy="6857640"/>
          </a:xfrm>
          <a:prstGeom prst="rect">
            <a:avLst/>
          </a:prstGeom>
          <a:noFill/>
          <a:ln>
            <a:noFill/>
          </a:ln>
        </p:spPr>
      </p:pic>
      <p:sp>
        <p:nvSpPr>
          <p:cNvPr id="123" name="Google Shape;123;p4"/>
          <p:cNvSpPr/>
          <p:nvPr/>
        </p:nvSpPr>
        <p:spPr>
          <a:xfrm rot="10800000">
            <a:off x="173880" y="69840"/>
            <a:ext cx="12017520" cy="1220760"/>
          </a:xfrm>
          <a:prstGeom prst="round1Rect">
            <a:avLst>
              <a:gd fmla="val 23799" name="adj"/>
            </a:avLst>
          </a:prstGeom>
          <a:solidFill>
            <a:srgbClr val="F2F2F2">
              <a:alpha val="4901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24" name="Google Shape;124;p4"/>
          <p:cNvGrpSpPr/>
          <p:nvPr/>
        </p:nvGrpSpPr>
        <p:grpSpPr>
          <a:xfrm>
            <a:off x="376200" y="333360"/>
            <a:ext cx="5947920" cy="823320"/>
            <a:chOff x="376200" y="333360"/>
            <a:chExt cx="5947920" cy="823320"/>
          </a:xfrm>
        </p:grpSpPr>
        <p:sp>
          <p:nvSpPr>
            <p:cNvPr id="125" name="Google Shape;125;p4"/>
            <p:cNvSpPr/>
            <p:nvPr/>
          </p:nvSpPr>
          <p:spPr>
            <a:xfrm>
              <a:off x="1461600" y="366120"/>
              <a:ext cx="2251800" cy="272880"/>
            </a:xfrm>
            <a:prstGeom prst="rect">
              <a:avLst/>
            </a:prstGeom>
            <a:noFill/>
            <a:ln>
              <a:noFill/>
            </a:ln>
          </p:spPr>
          <p:txBody>
            <a:bodyPr anchorCtr="0" anchor="t" bIns="45000" lIns="90000" spcFirstLastPara="1" rIns="90000" wrap="square" tIns="45000">
              <a:spAutoFit/>
            </a:bodyPr>
            <a:lstStyle/>
            <a:p>
              <a:pPr indent="0" lvl="0" marL="0" marR="0" rtl="0" algn="l">
                <a:lnSpc>
                  <a:spcPct val="100000"/>
                </a:lnSpc>
                <a:spcBef>
                  <a:spcPts val="0"/>
                </a:spcBef>
                <a:spcAft>
                  <a:spcPts val="0"/>
                </a:spcAft>
                <a:buClr>
                  <a:srgbClr val="70AD47"/>
                </a:buClr>
                <a:buSzPts val="1200"/>
                <a:buFont typeface="Malgun Gothic"/>
                <a:buNone/>
              </a:pPr>
              <a:r>
                <a:rPr b="1" i="0" lang="en-US" sz="1200" u="none" cap="none" strike="noStrike">
                  <a:solidFill>
                    <a:srgbClr val="70AD47"/>
                  </a:solidFill>
                  <a:latin typeface="Malgun Gothic"/>
                  <a:ea typeface="Malgun Gothic"/>
                  <a:cs typeface="Malgun Gothic"/>
                  <a:sym typeface="Malgun Gothic"/>
                </a:rPr>
                <a:t>K-Digital Training</a:t>
              </a:r>
              <a:endParaRPr b="0" i="0" sz="1200" u="none" cap="none" strike="noStrike">
                <a:solidFill>
                  <a:schemeClr val="dk1"/>
                </a:solidFill>
                <a:latin typeface="Noto Sans KR"/>
                <a:ea typeface="Noto Sans KR"/>
                <a:cs typeface="Noto Sans KR"/>
                <a:sym typeface="Noto Sans KR"/>
              </a:endParaRPr>
            </a:p>
          </p:txBody>
        </p:sp>
        <p:sp>
          <p:nvSpPr>
            <p:cNvPr id="126" name="Google Shape;126;p4"/>
            <p:cNvSpPr/>
            <p:nvPr/>
          </p:nvSpPr>
          <p:spPr>
            <a:xfrm>
              <a:off x="1461600" y="585000"/>
              <a:ext cx="4862520" cy="516960"/>
            </a:xfrm>
            <a:prstGeom prst="rect">
              <a:avLst/>
            </a:prstGeom>
            <a:noFill/>
            <a:ln>
              <a:noFill/>
            </a:ln>
          </p:spPr>
          <p:txBody>
            <a:bodyPr anchorCtr="0" anchor="t" bIns="45000" lIns="90000" spcFirstLastPara="1" rIns="90000" wrap="square" tIns="45000">
              <a:spAutoFit/>
            </a:bodyPr>
            <a:lstStyle/>
            <a:p>
              <a:pPr indent="0" lvl="0" marL="0" marR="0" rtl="0" algn="l">
                <a:lnSpc>
                  <a:spcPct val="100000"/>
                </a:lnSpc>
                <a:spcBef>
                  <a:spcPts val="0"/>
                </a:spcBef>
                <a:spcAft>
                  <a:spcPts val="0"/>
                </a:spcAft>
                <a:buClr>
                  <a:srgbClr val="404040"/>
                </a:buClr>
                <a:buSzPts val="2800"/>
                <a:buFont typeface="Malgun Gothic"/>
                <a:buNone/>
              </a:pPr>
              <a:r>
                <a:rPr b="1" i="0" lang="en-US" sz="2800" u="none" cap="none" strike="noStrike">
                  <a:solidFill>
                    <a:srgbClr val="404040"/>
                  </a:solidFill>
                  <a:latin typeface="Malgun Gothic"/>
                  <a:ea typeface="Malgun Gothic"/>
                  <a:cs typeface="Malgun Gothic"/>
                  <a:sym typeface="Malgun Gothic"/>
                </a:rPr>
                <a:t>프로젝트 개요</a:t>
              </a:r>
              <a:endParaRPr b="0" i="0" sz="2800" u="none" cap="none" strike="noStrike">
                <a:solidFill>
                  <a:schemeClr val="dk1"/>
                </a:solidFill>
                <a:latin typeface="Noto Sans KR"/>
                <a:ea typeface="Noto Sans KR"/>
                <a:cs typeface="Noto Sans KR"/>
                <a:sym typeface="Noto Sans KR"/>
              </a:endParaRPr>
            </a:p>
          </p:txBody>
        </p:sp>
        <p:sp>
          <p:nvSpPr>
            <p:cNvPr id="127" name="Google Shape;127;p4"/>
            <p:cNvSpPr/>
            <p:nvPr/>
          </p:nvSpPr>
          <p:spPr>
            <a:xfrm>
              <a:off x="376200" y="333360"/>
              <a:ext cx="1266480" cy="823320"/>
            </a:xfrm>
            <a:prstGeom prst="rect">
              <a:avLst/>
            </a:prstGeom>
            <a:noFill/>
            <a:ln>
              <a:noFill/>
            </a:ln>
          </p:spPr>
          <p:txBody>
            <a:bodyPr anchorCtr="0" anchor="t" bIns="0" lIns="90000" spcFirstLastPara="1" rIns="90000" wrap="square" tIns="0">
              <a:spAutoFit/>
            </a:bodyPr>
            <a:lstStyle/>
            <a:p>
              <a:pPr indent="0" lvl="0" marL="0" marR="0" rtl="0" algn="l">
                <a:lnSpc>
                  <a:spcPct val="100000"/>
                </a:lnSpc>
                <a:spcBef>
                  <a:spcPts val="0"/>
                </a:spcBef>
                <a:spcAft>
                  <a:spcPts val="0"/>
                </a:spcAft>
                <a:buClr>
                  <a:srgbClr val="70AD47"/>
                </a:buClr>
                <a:buSzPts val="5400"/>
                <a:buFont typeface="Arial"/>
                <a:buNone/>
              </a:pPr>
              <a:r>
                <a:rPr b="0" i="0" lang="en-US" sz="5400" u="none" cap="none" strike="noStrike">
                  <a:solidFill>
                    <a:srgbClr val="70AD47"/>
                  </a:solidFill>
                  <a:latin typeface="Arial"/>
                  <a:ea typeface="Arial"/>
                  <a:cs typeface="Arial"/>
                  <a:sym typeface="Arial"/>
                </a:rPr>
                <a:t>01</a:t>
              </a:r>
              <a:endParaRPr b="0" i="0" sz="5400" u="none" cap="none" strike="noStrike">
                <a:solidFill>
                  <a:schemeClr val="dk1"/>
                </a:solidFill>
                <a:latin typeface="Noto Sans KR"/>
                <a:ea typeface="Noto Sans KR"/>
                <a:cs typeface="Noto Sans KR"/>
                <a:sym typeface="Noto Sans KR"/>
              </a:endParaRPr>
            </a:p>
          </p:txBody>
        </p:sp>
      </p:grpSp>
      <p:pic>
        <p:nvPicPr>
          <p:cNvPr id="128" name="Google Shape;128;p4"/>
          <p:cNvPicPr preferRelativeResize="0"/>
          <p:nvPr/>
        </p:nvPicPr>
        <p:blipFill rotWithShape="1">
          <a:blip r:embed="rId4">
            <a:alphaModFix amt="27000"/>
          </a:blip>
          <a:srcRect b="0" l="0" r="0" t="0"/>
          <a:stretch/>
        </p:blipFill>
        <p:spPr>
          <a:xfrm flipH="1">
            <a:off x="360" y="1917000"/>
            <a:ext cx="12191760" cy="233280"/>
          </a:xfrm>
          <a:prstGeom prst="rect">
            <a:avLst/>
          </a:prstGeom>
          <a:noFill/>
          <a:ln>
            <a:noFill/>
          </a:ln>
        </p:spPr>
      </p:pic>
      <p:sp>
        <p:nvSpPr>
          <p:cNvPr id="129" name="Google Shape;129;p4"/>
          <p:cNvSpPr/>
          <p:nvPr/>
        </p:nvSpPr>
        <p:spPr>
          <a:xfrm>
            <a:off x="743760" y="1430280"/>
            <a:ext cx="10324080" cy="364680"/>
          </a:xfrm>
          <a:prstGeom prst="rect">
            <a:avLst/>
          </a:prstGeom>
          <a:noFill/>
          <a:ln>
            <a:noFill/>
          </a:ln>
        </p:spPr>
        <p:txBody>
          <a:bodyPr anchorCtr="0" anchor="t" bIns="45000" lIns="90000" spcFirstLastPara="1" rIns="90000" wrap="square" tIns="45000">
            <a:spAutoFit/>
          </a:bodyPr>
          <a:lstStyle/>
          <a:p>
            <a:pPr indent="0" lvl="0" marL="0" marR="0" rtl="0" algn="l">
              <a:lnSpc>
                <a:spcPct val="100000"/>
              </a:lnSpc>
              <a:spcBef>
                <a:spcPts val="0"/>
              </a:spcBef>
              <a:spcAft>
                <a:spcPts val="0"/>
              </a:spcAft>
              <a:buClr>
                <a:srgbClr val="404040"/>
              </a:buClr>
              <a:buSzPts val="1800"/>
              <a:buFont typeface="Malgun Gothic"/>
              <a:buNone/>
            </a:pPr>
            <a:r>
              <a:rPr b="1" i="0" lang="en-US" sz="1800" u="none" cap="none" strike="noStrike">
                <a:solidFill>
                  <a:srgbClr val="404040"/>
                </a:solidFill>
                <a:latin typeface="Malgun Gothic"/>
                <a:ea typeface="Malgun Gothic"/>
                <a:cs typeface="Malgun Gothic"/>
                <a:sym typeface="Malgun Gothic"/>
              </a:rPr>
              <a:t>프로젝트 주제 및 선정 배경</a:t>
            </a:r>
            <a:endParaRPr b="0" i="0" sz="1800" u="none" cap="none" strike="noStrike">
              <a:solidFill>
                <a:schemeClr val="dk1"/>
              </a:solidFill>
              <a:latin typeface="Noto Sans KR"/>
              <a:ea typeface="Noto Sans KR"/>
              <a:cs typeface="Noto Sans KR"/>
              <a:sym typeface="Noto Sans KR"/>
            </a:endParaRPr>
          </a:p>
        </p:txBody>
      </p:sp>
      <p:sp>
        <p:nvSpPr>
          <p:cNvPr id="130" name="Google Shape;130;p4"/>
          <p:cNvSpPr/>
          <p:nvPr/>
        </p:nvSpPr>
        <p:spPr>
          <a:xfrm>
            <a:off x="0" y="0"/>
            <a:ext cx="12191760" cy="114120"/>
          </a:xfrm>
          <a:prstGeom prst="rect">
            <a:avLst/>
          </a:prstGeom>
          <a:solidFill>
            <a:srgbClr val="FFD85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 name="Google Shape;131;p4"/>
          <p:cNvSpPr/>
          <p:nvPr/>
        </p:nvSpPr>
        <p:spPr>
          <a:xfrm>
            <a:off x="0" y="0"/>
            <a:ext cx="1336320" cy="114120"/>
          </a:xfrm>
          <a:prstGeom prst="rect">
            <a:avLst/>
          </a:prstGeom>
          <a:solidFill>
            <a:srgbClr val="3378C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32" name="Google Shape;132;p4"/>
          <p:cNvPicPr preferRelativeResize="0"/>
          <p:nvPr/>
        </p:nvPicPr>
        <p:blipFill rotWithShape="1">
          <a:blip r:embed="rId5">
            <a:alphaModFix/>
          </a:blip>
          <a:srcRect b="0" l="0" r="0" t="0"/>
          <a:stretch/>
        </p:blipFill>
        <p:spPr>
          <a:xfrm rot="-434400">
            <a:off x="8620920" y="4761720"/>
            <a:ext cx="3710160" cy="1869120"/>
          </a:xfrm>
          <a:prstGeom prst="rect">
            <a:avLst/>
          </a:prstGeom>
          <a:noFill/>
          <a:ln>
            <a:noFill/>
          </a:ln>
        </p:spPr>
      </p:pic>
      <p:pic>
        <p:nvPicPr>
          <p:cNvPr id="133" name="Google Shape;133;p4"/>
          <p:cNvPicPr preferRelativeResize="0"/>
          <p:nvPr/>
        </p:nvPicPr>
        <p:blipFill rotWithShape="1">
          <a:blip r:embed="rId6">
            <a:alphaModFix/>
          </a:blip>
          <a:srcRect b="0" l="0" r="0" t="0"/>
          <a:stretch/>
        </p:blipFill>
        <p:spPr>
          <a:xfrm>
            <a:off x="0" y="5934600"/>
            <a:ext cx="12191760" cy="923040"/>
          </a:xfrm>
          <a:prstGeom prst="rect">
            <a:avLst/>
          </a:prstGeom>
          <a:noFill/>
          <a:ln>
            <a:noFill/>
          </a:ln>
        </p:spPr>
      </p:pic>
      <p:sp>
        <p:nvSpPr>
          <p:cNvPr id="134" name="Google Shape;134;p4"/>
          <p:cNvSpPr/>
          <p:nvPr/>
        </p:nvSpPr>
        <p:spPr>
          <a:xfrm>
            <a:off x="402120" y="1433880"/>
            <a:ext cx="407880" cy="351720"/>
          </a:xfrm>
          <a:prstGeom prst="hexagon">
            <a:avLst>
              <a:gd fmla="val 25000" name="adj"/>
              <a:gd fmla="val 115470" name="vf"/>
            </a:avLst>
          </a:prstGeom>
          <a:solidFill>
            <a:srgbClr val="000000"/>
          </a:solidFill>
          <a:ln cap="flat" cmpd="sng" w="25400">
            <a:solidFill>
              <a:srgbClr val="000000"/>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 name="Google Shape;135;p4"/>
          <p:cNvSpPr/>
          <p:nvPr/>
        </p:nvSpPr>
        <p:spPr>
          <a:xfrm>
            <a:off x="478440" y="1499400"/>
            <a:ext cx="255240" cy="24372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FFFFFF"/>
              </a:buClr>
              <a:buSzPts val="1600"/>
              <a:buFont typeface="Arial"/>
              <a:buNone/>
            </a:pPr>
            <a:r>
              <a:rPr b="0" i="0" lang="en-US" sz="1600" u="none" cap="none" strike="noStrike">
                <a:solidFill>
                  <a:srgbClr val="FFFFFF"/>
                </a:solidFill>
                <a:latin typeface="Arial"/>
                <a:ea typeface="Arial"/>
                <a:cs typeface="Arial"/>
                <a:sym typeface="Arial"/>
              </a:rPr>
              <a:t>1</a:t>
            </a:r>
            <a:endParaRPr b="0" i="0" sz="1600" u="none" cap="none" strike="noStrike">
              <a:solidFill>
                <a:schemeClr val="dk1"/>
              </a:solidFill>
              <a:latin typeface="Noto Sans KR"/>
              <a:ea typeface="Noto Sans KR"/>
              <a:cs typeface="Noto Sans KR"/>
              <a:sym typeface="Noto Sans KR"/>
            </a:endParaRPr>
          </a:p>
        </p:txBody>
      </p:sp>
      <p:graphicFrame>
        <p:nvGraphicFramePr>
          <p:cNvPr id="136" name="Google Shape;136;p4"/>
          <p:cNvGraphicFramePr/>
          <p:nvPr/>
        </p:nvGraphicFramePr>
        <p:xfrm>
          <a:off x="810000" y="2724223"/>
          <a:ext cx="3000000" cy="3000000"/>
        </p:xfrm>
        <a:graphic>
          <a:graphicData uri="http://schemas.openxmlformats.org/drawingml/2006/table">
            <a:tbl>
              <a:tblPr>
                <a:noFill/>
                <a:tableStyleId>{DF7BEC5D-8E71-458B-BEBD-9F7AA872D606}</a:tableStyleId>
              </a:tblPr>
              <a:tblGrid>
                <a:gridCol w="2526850"/>
                <a:gridCol w="8060750"/>
              </a:tblGrid>
              <a:tr h="662625">
                <a:tc>
                  <a:txBody>
                    <a:bodyPr/>
                    <a:lstStyle/>
                    <a:p>
                      <a:pPr indent="0" lvl="0" marL="0" marR="0" rtl="0" algn="ctr">
                        <a:lnSpc>
                          <a:spcPct val="100000"/>
                        </a:lnSpc>
                        <a:spcBef>
                          <a:spcPts val="0"/>
                        </a:spcBef>
                        <a:spcAft>
                          <a:spcPts val="0"/>
                        </a:spcAft>
                        <a:buClr>
                          <a:srgbClr val="000000"/>
                        </a:buClr>
                        <a:buSzPts val="1500"/>
                        <a:buFont typeface="Malgun Gothic"/>
                        <a:buNone/>
                      </a:pPr>
                      <a:r>
                        <a:rPr b="0" lang="en-US" sz="1500" u="none" cap="none" strike="noStrike">
                          <a:solidFill>
                            <a:srgbClr val="000000"/>
                          </a:solidFill>
                          <a:latin typeface="Malgun Gothic"/>
                          <a:ea typeface="Malgun Gothic"/>
                          <a:cs typeface="Malgun Gothic"/>
                          <a:sym typeface="Malgun Gothic"/>
                        </a:rPr>
                        <a:t>주제</a:t>
                      </a:r>
                      <a:endParaRPr b="0" sz="1500" u="none" cap="none" strike="noStrike">
                        <a:latin typeface="Malgun Gothic"/>
                        <a:ea typeface="Malgun Gothic"/>
                        <a:cs typeface="Malgun Gothic"/>
                        <a:sym typeface="Malgun Gothic"/>
                      </a:endParaRPr>
                    </a:p>
                  </a:txBody>
                  <a:tcPr marT="45725" marB="45725" marR="91450" marL="91450" anchor="ctr">
                    <a:lnL cap="flat" cmpd="sng" w="12225">
                      <a:solidFill>
                        <a:srgbClr val="000000"/>
                      </a:solidFill>
                      <a:prstDash val="solid"/>
                      <a:round/>
                      <a:headEnd len="sm" w="sm" type="none"/>
                      <a:tailEnd len="sm" w="sm" type="none"/>
                    </a:lnL>
                    <a:lnR cap="flat" cmpd="sng" w="12225">
                      <a:solidFill>
                        <a:srgbClr val="000000"/>
                      </a:solidFill>
                      <a:prstDash val="solid"/>
                      <a:round/>
                      <a:headEnd len="sm" w="sm" type="none"/>
                      <a:tailEnd len="sm" w="sm" type="none"/>
                    </a:lnR>
                    <a:lnT cap="flat" cmpd="sng" w="12225">
                      <a:solidFill>
                        <a:srgbClr val="000000"/>
                      </a:solidFill>
                      <a:prstDash val="solid"/>
                      <a:round/>
                      <a:headEnd len="sm" w="sm" type="none"/>
                      <a:tailEnd len="sm" w="sm" type="none"/>
                    </a:lnT>
                    <a:lnB cap="flat" cmpd="sng" w="122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500"/>
                        <a:buFont typeface="Arial"/>
                        <a:buNone/>
                      </a:pPr>
                      <a:r>
                        <a:t/>
                      </a:r>
                      <a:endParaRPr sz="1500" u="none" cap="none" strike="noStrike">
                        <a:latin typeface="Malgun Gothic"/>
                        <a:ea typeface="Malgun Gothic"/>
                        <a:cs typeface="Malgun Gothic"/>
                        <a:sym typeface="Malgun Gothic"/>
                      </a:endParaRPr>
                    </a:p>
                  </a:txBody>
                  <a:tcPr marT="45725" marB="45725" marR="91450" marL="91450" anchor="b">
                    <a:lnL cap="flat" cmpd="sng" w="12225">
                      <a:solidFill>
                        <a:srgbClr val="000000"/>
                      </a:solidFill>
                      <a:prstDash val="solid"/>
                      <a:round/>
                      <a:headEnd len="sm" w="sm" type="none"/>
                      <a:tailEnd len="sm" w="sm" type="none"/>
                    </a:lnL>
                    <a:lnR cap="flat" cmpd="sng" w="12225">
                      <a:solidFill>
                        <a:srgbClr val="000000"/>
                      </a:solidFill>
                      <a:prstDash val="solid"/>
                      <a:round/>
                      <a:headEnd len="sm" w="sm" type="none"/>
                      <a:tailEnd len="sm" w="sm" type="none"/>
                    </a:lnR>
                    <a:lnT cap="flat" cmpd="sng" w="12225">
                      <a:solidFill>
                        <a:srgbClr val="000000"/>
                      </a:solidFill>
                      <a:prstDash val="solid"/>
                      <a:round/>
                      <a:headEnd len="sm" w="sm" type="none"/>
                      <a:tailEnd len="sm" w="sm" type="none"/>
                    </a:lnT>
                    <a:lnB cap="flat" cmpd="sng" w="12225">
                      <a:solidFill>
                        <a:srgbClr val="000000"/>
                      </a:solidFill>
                      <a:prstDash val="solid"/>
                      <a:round/>
                      <a:headEnd len="sm" w="sm" type="none"/>
                      <a:tailEnd len="sm" w="sm" type="none"/>
                    </a:lnB>
                  </a:tcPr>
                </a:tc>
              </a:tr>
              <a:tr h="2546925">
                <a:tc>
                  <a:txBody>
                    <a:bodyPr/>
                    <a:lstStyle/>
                    <a:p>
                      <a:pPr indent="0" lvl="0" marL="0" marR="0" rtl="0" algn="ctr">
                        <a:lnSpc>
                          <a:spcPct val="100000"/>
                        </a:lnSpc>
                        <a:spcBef>
                          <a:spcPts val="0"/>
                        </a:spcBef>
                        <a:spcAft>
                          <a:spcPts val="0"/>
                        </a:spcAft>
                        <a:buClr>
                          <a:srgbClr val="000000"/>
                        </a:buClr>
                        <a:buSzPts val="1500"/>
                        <a:buFont typeface="Malgun Gothic"/>
                        <a:buNone/>
                      </a:pPr>
                      <a:r>
                        <a:rPr b="0" lang="en-US" sz="1500" u="none" cap="none" strike="noStrike">
                          <a:solidFill>
                            <a:srgbClr val="000000"/>
                          </a:solidFill>
                          <a:latin typeface="Malgun Gothic"/>
                          <a:ea typeface="Malgun Gothic"/>
                          <a:cs typeface="Malgun Gothic"/>
                          <a:sym typeface="Malgun Gothic"/>
                        </a:rPr>
                        <a:t>선정 배경</a:t>
                      </a:r>
                      <a:endParaRPr b="0" sz="1500" u="none" cap="none" strike="noStrike">
                        <a:latin typeface="Malgun Gothic"/>
                        <a:ea typeface="Malgun Gothic"/>
                        <a:cs typeface="Malgun Gothic"/>
                        <a:sym typeface="Malgun Gothic"/>
                      </a:endParaRPr>
                    </a:p>
                  </a:txBody>
                  <a:tcPr marT="45725" marB="45725" marR="91450" marL="91450" anchor="ctr">
                    <a:lnL cap="flat" cmpd="sng" w="12225">
                      <a:solidFill>
                        <a:srgbClr val="000000"/>
                      </a:solidFill>
                      <a:prstDash val="solid"/>
                      <a:round/>
                      <a:headEnd len="sm" w="sm" type="none"/>
                      <a:tailEnd len="sm" w="sm" type="none"/>
                    </a:lnL>
                    <a:lnR cap="flat" cmpd="sng" w="12225">
                      <a:solidFill>
                        <a:srgbClr val="000000"/>
                      </a:solidFill>
                      <a:prstDash val="solid"/>
                      <a:round/>
                      <a:headEnd len="sm" w="sm" type="none"/>
                      <a:tailEnd len="sm" w="sm" type="none"/>
                    </a:lnR>
                    <a:lnT cap="flat" cmpd="sng" w="12225">
                      <a:solidFill>
                        <a:srgbClr val="000000"/>
                      </a:solidFill>
                      <a:prstDash val="solid"/>
                      <a:round/>
                      <a:headEnd len="sm" w="sm" type="none"/>
                      <a:tailEnd len="sm" w="sm" type="none"/>
                    </a:lnT>
                    <a:lnB cap="flat" cmpd="sng" w="122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500"/>
                        <a:buFont typeface="Malgun Gothic"/>
                        <a:buNone/>
                      </a:pPr>
                      <a:r>
                        <a:rPr b="0" lang="en-US" sz="1500" u="none" cap="none" strike="noStrike">
                          <a:solidFill>
                            <a:srgbClr val="000000"/>
                          </a:solidFill>
                          <a:latin typeface="Malgun Gothic"/>
                          <a:ea typeface="Malgun Gothic"/>
                          <a:cs typeface="Malgun Gothic"/>
                          <a:sym typeface="Malgun Gothic"/>
                        </a:rPr>
                        <a:t>오늘날 영화는 단순한 오락을 넘어 소통과 공감의 매개체가 되고 있다.</a:t>
                      </a:r>
                      <a:endParaRPr sz="1400" u="none" cap="none" strike="noStrike"/>
                    </a:p>
                    <a:p>
                      <a:pPr indent="0" lvl="0" marL="0" marR="0" rtl="0" algn="l">
                        <a:lnSpc>
                          <a:spcPct val="100000"/>
                        </a:lnSpc>
                        <a:spcBef>
                          <a:spcPts val="0"/>
                        </a:spcBef>
                        <a:spcAft>
                          <a:spcPts val="0"/>
                        </a:spcAft>
                        <a:buClr>
                          <a:srgbClr val="000000"/>
                        </a:buClr>
                        <a:buSzPts val="1500"/>
                        <a:buFont typeface="Malgun Gothic"/>
                        <a:buNone/>
                      </a:pPr>
                      <a:r>
                        <a:rPr b="0" lang="en-US" sz="1500" u="none" cap="none" strike="noStrike">
                          <a:solidFill>
                            <a:srgbClr val="000000"/>
                          </a:solidFill>
                          <a:latin typeface="Malgun Gothic"/>
                          <a:ea typeface="Malgun Gothic"/>
                          <a:cs typeface="Malgun Gothic"/>
                          <a:sym typeface="Malgun Gothic"/>
                        </a:rPr>
                        <a:t>기존 영화 정보 사이트들은 방대한 데이터를 제공하지만, 사용자 간 활발한 교류와 깊이 있는 감상 공유에는 한계가 있다.</a:t>
                      </a:r>
                      <a:endParaRPr sz="1400" u="none" cap="none" strike="noStrike"/>
                    </a:p>
                    <a:p>
                      <a:pPr indent="0" lvl="0" marL="0" marR="0" rtl="0" algn="l">
                        <a:lnSpc>
                          <a:spcPct val="100000"/>
                        </a:lnSpc>
                        <a:spcBef>
                          <a:spcPts val="0"/>
                        </a:spcBef>
                        <a:spcAft>
                          <a:spcPts val="0"/>
                        </a:spcAft>
                        <a:buClr>
                          <a:srgbClr val="000000"/>
                        </a:buClr>
                        <a:buSzPts val="1500"/>
                        <a:buFont typeface="Malgun Gothic"/>
                        <a:buNone/>
                      </a:pPr>
                      <a:r>
                        <a:rPr b="0" lang="en-US" sz="1500" u="none" cap="none" strike="noStrike">
                          <a:solidFill>
                            <a:srgbClr val="000000"/>
                          </a:solidFill>
                          <a:latin typeface="Malgun Gothic"/>
                          <a:ea typeface="Malgun Gothic"/>
                          <a:cs typeface="Malgun Gothic"/>
                          <a:sym typeface="Malgun Gothic"/>
                        </a:rPr>
                        <a:t>‘itview'는 영화에 대한 정보 탐색을 넘어, 개인의 감상과 경험을 자유롭게 나누고, 타인의 시선을 통해 새로운 영화적 영감을 얻고자 하는 사용자들의 니즈를 충족시키기 위해 기획되었다. 이는 영화를 사랑하는 사람들이 서로 연결되고 소통하는 새로운 커뮤니티 공간을 제공함으로써, 더욱 풍부한 영화 문화 경험을 선사할 것이다.</a:t>
                      </a:r>
                      <a:endParaRPr b="0" sz="1500" u="none" cap="none" strike="noStrike">
                        <a:latin typeface="Malgun Gothic"/>
                        <a:ea typeface="Malgun Gothic"/>
                        <a:cs typeface="Malgun Gothic"/>
                        <a:sym typeface="Malgun Gothic"/>
                      </a:endParaRPr>
                    </a:p>
                  </a:txBody>
                  <a:tcPr marT="45725" marB="45725" marR="91450" marL="91450" anchor="ctr">
                    <a:lnL cap="flat" cmpd="sng" w="12225">
                      <a:solidFill>
                        <a:srgbClr val="000000"/>
                      </a:solidFill>
                      <a:prstDash val="solid"/>
                      <a:round/>
                      <a:headEnd len="sm" w="sm" type="none"/>
                      <a:tailEnd len="sm" w="sm" type="none"/>
                    </a:lnL>
                    <a:lnR cap="flat" cmpd="sng" w="12225">
                      <a:solidFill>
                        <a:srgbClr val="000000"/>
                      </a:solidFill>
                      <a:prstDash val="solid"/>
                      <a:round/>
                      <a:headEnd len="sm" w="sm" type="none"/>
                      <a:tailEnd len="sm" w="sm" type="none"/>
                    </a:lnR>
                    <a:lnT cap="flat" cmpd="sng" w="12225">
                      <a:solidFill>
                        <a:srgbClr val="000000"/>
                      </a:solidFill>
                      <a:prstDash val="solid"/>
                      <a:round/>
                      <a:headEnd len="sm" w="sm" type="none"/>
                      <a:tailEnd len="sm" w="sm" type="none"/>
                    </a:lnT>
                    <a:lnB cap="flat" cmpd="sng" w="12225">
                      <a:solidFill>
                        <a:srgbClr val="000000"/>
                      </a:solidFill>
                      <a:prstDash val="solid"/>
                      <a:round/>
                      <a:headEnd len="sm" w="sm" type="none"/>
                      <a:tailEnd len="sm" w="sm" type="none"/>
                    </a:lnB>
                  </a:tcPr>
                </a:tc>
              </a:tr>
            </a:tbl>
          </a:graphicData>
        </a:graphic>
      </p:graphicFrame>
      <p:sp>
        <p:nvSpPr>
          <p:cNvPr id="137" name="Google Shape;137;p4"/>
          <p:cNvSpPr/>
          <p:nvPr/>
        </p:nvSpPr>
        <p:spPr>
          <a:xfrm>
            <a:off x="4265640" y="2873263"/>
            <a:ext cx="5688360" cy="364680"/>
          </a:xfrm>
          <a:prstGeom prst="rect">
            <a:avLst/>
          </a:prstGeom>
          <a:noFill/>
          <a:ln>
            <a:noFill/>
          </a:ln>
        </p:spPr>
        <p:txBody>
          <a:bodyPr anchorCtr="0" anchor="t" bIns="45000" lIns="90000" spcFirstLastPara="1" rIns="90000" wrap="square" tIns="45000">
            <a:spAutoFit/>
          </a:bodyPr>
          <a:lstStyle/>
          <a:p>
            <a:pPr indent="0" lvl="0" marL="0" marR="0" rtl="0" algn="ctr">
              <a:lnSpc>
                <a:spcPct val="100000"/>
              </a:lnSpc>
              <a:spcBef>
                <a:spcPts val="0"/>
              </a:spcBef>
              <a:spcAft>
                <a:spcPts val="0"/>
              </a:spcAft>
              <a:buClr>
                <a:srgbClr val="000000"/>
              </a:buClr>
              <a:buSzPts val="1800"/>
              <a:buFont typeface="Malgun Gothic"/>
              <a:buNone/>
            </a:pPr>
            <a:r>
              <a:rPr b="0" i="0" lang="en-US" sz="1800" u="none" cap="none" strike="noStrike">
                <a:solidFill>
                  <a:srgbClr val="000000"/>
                </a:solidFill>
                <a:latin typeface="Malgun Gothic"/>
                <a:ea typeface="Malgun Gothic"/>
                <a:cs typeface="Malgun Gothic"/>
                <a:sym typeface="Malgun Gothic"/>
              </a:rPr>
              <a:t>영화 리뷰 소셜 플랫폼 '잇뷰(It view)' 구축 프로젝트</a:t>
            </a:r>
            <a:endParaRPr b="0" i="0" sz="1800" u="none" cap="none" strike="noStrike">
              <a:solidFill>
                <a:schemeClr val="dk1"/>
              </a:solidFill>
              <a:latin typeface="Malgun Gothic"/>
              <a:ea typeface="Malgun Gothic"/>
              <a:cs typeface="Malgun Gothic"/>
              <a:sym typeface="Malgun Gothic"/>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pic>
        <p:nvPicPr>
          <p:cNvPr id="142" name="Google Shape;142;p5"/>
          <p:cNvPicPr preferRelativeResize="0"/>
          <p:nvPr/>
        </p:nvPicPr>
        <p:blipFill rotWithShape="1">
          <a:blip r:embed="rId3">
            <a:alphaModFix/>
          </a:blip>
          <a:srcRect b="0" l="0" r="0" t="0"/>
          <a:stretch/>
        </p:blipFill>
        <p:spPr>
          <a:xfrm>
            <a:off x="0" y="0"/>
            <a:ext cx="12191760" cy="6857640"/>
          </a:xfrm>
          <a:prstGeom prst="rect">
            <a:avLst/>
          </a:prstGeom>
          <a:noFill/>
          <a:ln>
            <a:noFill/>
          </a:ln>
        </p:spPr>
      </p:pic>
      <p:sp>
        <p:nvSpPr>
          <p:cNvPr id="143" name="Google Shape;143;p5"/>
          <p:cNvSpPr/>
          <p:nvPr/>
        </p:nvSpPr>
        <p:spPr>
          <a:xfrm rot="10800000">
            <a:off x="173880" y="69840"/>
            <a:ext cx="12017520" cy="1220760"/>
          </a:xfrm>
          <a:prstGeom prst="round1Rect">
            <a:avLst>
              <a:gd fmla="val 23799" name="adj"/>
            </a:avLst>
          </a:prstGeom>
          <a:solidFill>
            <a:srgbClr val="F2F2F2">
              <a:alpha val="4901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44" name="Google Shape;144;p5"/>
          <p:cNvGrpSpPr/>
          <p:nvPr/>
        </p:nvGrpSpPr>
        <p:grpSpPr>
          <a:xfrm>
            <a:off x="376200" y="333360"/>
            <a:ext cx="5947920" cy="823320"/>
            <a:chOff x="376200" y="333360"/>
            <a:chExt cx="5947920" cy="823320"/>
          </a:xfrm>
        </p:grpSpPr>
        <p:sp>
          <p:nvSpPr>
            <p:cNvPr id="145" name="Google Shape;145;p5"/>
            <p:cNvSpPr/>
            <p:nvPr/>
          </p:nvSpPr>
          <p:spPr>
            <a:xfrm>
              <a:off x="1461600" y="366120"/>
              <a:ext cx="2251800" cy="272880"/>
            </a:xfrm>
            <a:prstGeom prst="rect">
              <a:avLst/>
            </a:prstGeom>
            <a:noFill/>
            <a:ln>
              <a:noFill/>
            </a:ln>
          </p:spPr>
          <p:txBody>
            <a:bodyPr anchorCtr="0" anchor="t" bIns="45000" lIns="90000" spcFirstLastPara="1" rIns="90000" wrap="square" tIns="45000">
              <a:spAutoFit/>
            </a:bodyPr>
            <a:lstStyle/>
            <a:p>
              <a:pPr indent="0" lvl="0" marL="0" marR="0" rtl="0" algn="l">
                <a:lnSpc>
                  <a:spcPct val="100000"/>
                </a:lnSpc>
                <a:spcBef>
                  <a:spcPts val="0"/>
                </a:spcBef>
                <a:spcAft>
                  <a:spcPts val="0"/>
                </a:spcAft>
                <a:buClr>
                  <a:srgbClr val="70AD47"/>
                </a:buClr>
                <a:buSzPts val="1200"/>
                <a:buFont typeface="Malgun Gothic"/>
                <a:buNone/>
              </a:pPr>
              <a:r>
                <a:rPr b="1" i="0" lang="en-US" sz="1200" u="none" cap="none" strike="noStrike">
                  <a:solidFill>
                    <a:srgbClr val="70AD47"/>
                  </a:solidFill>
                  <a:latin typeface="Malgun Gothic"/>
                  <a:ea typeface="Malgun Gothic"/>
                  <a:cs typeface="Malgun Gothic"/>
                  <a:sym typeface="Malgun Gothic"/>
                </a:rPr>
                <a:t>K-Digital Training</a:t>
              </a:r>
              <a:endParaRPr b="0" i="0" sz="1200" u="none" cap="none" strike="noStrike">
                <a:solidFill>
                  <a:schemeClr val="dk1"/>
                </a:solidFill>
                <a:latin typeface="Noto Sans KR"/>
                <a:ea typeface="Noto Sans KR"/>
                <a:cs typeface="Noto Sans KR"/>
                <a:sym typeface="Noto Sans KR"/>
              </a:endParaRPr>
            </a:p>
          </p:txBody>
        </p:sp>
        <p:sp>
          <p:nvSpPr>
            <p:cNvPr id="146" name="Google Shape;146;p5"/>
            <p:cNvSpPr/>
            <p:nvPr/>
          </p:nvSpPr>
          <p:spPr>
            <a:xfrm>
              <a:off x="1461600" y="585000"/>
              <a:ext cx="4862520" cy="516960"/>
            </a:xfrm>
            <a:prstGeom prst="rect">
              <a:avLst/>
            </a:prstGeom>
            <a:noFill/>
            <a:ln>
              <a:noFill/>
            </a:ln>
          </p:spPr>
          <p:txBody>
            <a:bodyPr anchorCtr="0" anchor="t" bIns="45000" lIns="90000" spcFirstLastPara="1" rIns="90000" wrap="square" tIns="45000">
              <a:spAutoFit/>
            </a:bodyPr>
            <a:lstStyle/>
            <a:p>
              <a:pPr indent="0" lvl="0" marL="0" marR="0" rtl="0" algn="l">
                <a:lnSpc>
                  <a:spcPct val="100000"/>
                </a:lnSpc>
                <a:spcBef>
                  <a:spcPts val="0"/>
                </a:spcBef>
                <a:spcAft>
                  <a:spcPts val="0"/>
                </a:spcAft>
                <a:buClr>
                  <a:srgbClr val="404040"/>
                </a:buClr>
                <a:buSzPts val="2800"/>
                <a:buFont typeface="Malgun Gothic"/>
                <a:buNone/>
              </a:pPr>
              <a:r>
                <a:rPr b="1" i="0" lang="en-US" sz="2800" u="none" cap="none" strike="noStrike">
                  <a:solidFill>
                    <a:srgbClr val="404040"/>
                  </a:solidFill>
                  <a:latin typeface="Malgun Gothic"/>
                  <a:ea typeface="Malgun Gothic"/>
                  <a:cs typeface="Malgun Gothic"/>
                  <a:sym typeface="Malgun Gothic"/>
                </a:rPr>
                <a:t>프로젝트 개요</a:t>
              </a:r>
              <a:endParaRPr b="0" i="0" sz="2800" u="none" cap="none" strike="noStrike">
                <a:solidFill>
                  <a:schemeClr val="dk1"/>
                </a:solidFill>
                <a:latin typeface="Noto Sans KR"/>
                <a:ea typeface="Noto Sans KR"/>
                <a:cs typeface="Noto Sans KR"/>
                <a:sym typeface="Noto Sans KR"/>
              </a:endParaRPr>
            </a:p>
          </p:txBody>
        </p:sp>
        <p:sp>
          <p:nvSpPr>
            <p:cNvPr id="147" name="Google Shape;147;p5"/>
            <p:cNvSpPr/>
            <p:nvPr/>
          </p:nvSpPr>
          <p:spPr>
            <a:xfrm>
              <a:off x="376200" y="333360"/>
              <a:ext cx="1266480" cy="823320"/>
            </a:xfrm>
            <a:prstGeom prst="rect">
              <a:avLst/>
            </a:prstGeom>
            <a:noFill/>
            <a:ln>
              <a:noFill/>
            </a:ln>
          </p:spPr>
          <p:txBody>
            <a:bodyPr anchorCtr="0" anchor="t" bIns="0" lIns="90000" spcFirstLastPara="1" rIns="90000" wrap="square" tIns="0">
              <a:spAutoFit/>
            </a:bodyPr>
            <a:lstStyle/>
            <a:p>
              <a:pPr indent="0" lvl="0" marL="0" marR="0" rtl="0" algn="l">
                <a:lnSpc>
                  <a:spcPct val="100000"/>
                </a:lnSpc>
                <a:spcBef>
                  <a:spcPts val="0"/>
                </a:spcBef>
                <a:spcAft>
                  <a:spcPts val="0"/>
                </a:spcAft>
                <a:buClr>
                  <a:srgbClr val="70AD47"/>
                </a:buClr>
                <a:buSzPts val="5400"/>
                <a:buFont typeface="Arial"/>
                <a:buNone/>
              </a:pPr>
              <a:r>
                <a:rPr b="0" i="0" lang="en-US" sz="5400" u="none" cap="none" strike="noStrike">
                  <a:solidFill>
                    <a:srgbClr val="70AD47"/>
                  </a:solidFill>
                  <a:latin typeface="Arial"/>
                  <a:ea typeface="Arial"/>
                  <a:cs typeface="Arial"/>
                  <a:sym typeface="Arial"/>
                </a:rPr>
                <a:t>01</a:t>
              </a:r>
              <a:endParaRPr b="0" i="0" sz="5400" u="none" cap="none" strike="noStrike">
                <a:solidFill>
                  <a:schemeClr val="dk1"/>
                </a:solidFill>
                <a:latin typeface="Noto Sans KR"/>
                <a:ea typeface="Noto Sans KR"/>
                <a:cs typeface="Noto Sans KR"/>
                <a:sym typeface="Noto Sans KR"/>
              </a:endParaRPr>
            </a:p>
          </p:txBody>
        </p:sp>
      </p:grpSp>
      <p:pic>
        <p:nvPicPr>
          <p:cNvPr id="148" name="Google Shape;148;p5"/>
          <p:cNvPicPr preferRelativeResize="0"/>
          <p:nvPr/>
        </p:nvPicPr>
        <p:blipFill rotWithShape="1">
          <a:blip r:embed="rId4">
            <a:alphaModFix amt="27000"/>
          </a:blip>
          <a:srcRect b="0" l="0" r="0" t="0"/>
          <a:stretch/>
        </p:blipFill>
        <p:spPr>
          <a:xfrm flipH="1">
            <a:off x="360" y="1917000"/>
            <a:ext cx="12191760" cy="233280"/>
          </a:xfrm>
          <a:prstGeom prst="rect">
            <a:avLst/>
          </a:prstGeom>
          <a:noFill/>
          <a:ln>
            <a:noFill/>
          </a:ln>
        </p:spPr>
      </p:pic>
      <p:sp>
        <p:nvSpPr>
          <p:cNvPr id="149" name="Google Shape;149;p5"/>
          <p:cNvSpPr/>
          <p:nvPr/>
        </p:nvSpPr>
        <p:spPr>
          <a:xfrm>
            <a:off x="729000" y="1452600"/>
            <a:ext cx="10324080" cy="364680"/>
          </a:xfrm>
          <a:prstGeom prst="rect">
            <a:avLst/>
          </a:prstGeom>
          <a:noFill/>
          <a:ln>
            <a:noFill/>
          </a:ln>
        </p:spPr>
        <p:txBody>
          <a:bodyPr anchorCtr="0" anchor="t" bIns="45000" lIns="90000" spcFirstLastPara="1" rIns="90000" wrap="square" tIns="45000">
            <a:spAutoFit/>
          </a:bodyPr>
          <a:lstStyle/>
          <a:p>
            <a:pPr indent="0" lvl="0" marL="0" marR="0" rtl="0" algn="l">
              <a:lnSpc>
                <a:spcPct val="100000"/>
              </a:lnSpc>
              <a:spcBef>
                <a:spcPts val="0"/>
              </a:spcBef>
              <a:spcAft>
                <a:spcPts val="0"/>
              </a:spcAft>
              <a:buClr>
                <a:srgbClr val="404040"/>
              </a:buClr>
              <a:buSzPts val="1800"/>
              <a:buFont typeface="Malgun Gothic"/>
              <a:buNone/>
            </a:pPr>
            <a:r>
              <a:rPr b="1" i="0" lang="en-US" sz="1800" u="none" cap="none" strike="noStrike">
                <a:solidFill>
                  <a:srgbClr val="404040"/>
                </a:solidFill>
                <a:latin typeface="Malgun Gothic"/>
                <a:ea typeface="Malgun Gothic"/>
                <a:cs typeface="Malgun Gothic"/>
                <a:sym typeface="Malgun Gothic"/>
              </a:rPr>
              <a:t>프로젝트 기획의도 및 기대효과</a:t>
            </a:r>
            <a:endParaRPr b="0" i="0" sz="1800" u="none" cap="none" strike="noStrike">
              <a:solidFill>
                <a:schemeClr val="dk1"/>
              </a:solidFill>
              <a:latin typeface="Noto Sans KR"/>
              <a:ea typeface="Noto Sans KR"/>
              <a:cs typeface="Noto Sans KR"/>
              <a:sym typeface="Noto Sans KR"/>
            </a:endParaRPr>
          </a:p>
        </p:txBody>
      </p:sp>
      <p:sp>
        <p:nvSpPr>
          <p:cNvPr id="150" name="Google Shape;150;p5"/>
          <p:cNvSpPr/>
          <p:nvPr/>
        </p:nvSpPr>
        <p:spPr>
          <a:xfrm>
            <a:off x="0" y="0"/>
            <a:ext cx="12191760" cy="114120"/>
          </a:xfrm>
          <a:prstGeom prst="rect">
            <a:avLst/>
          </a:prstGeom>
          <a:solidFill>
            <a:srgbClr val="FFD85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 name="Google Shape;151;p5"/>
          <p:cNvSpPr/>
          <p:nvPr/>
        </p:nvSpPr>
        <p:spPr>
          <a:xfrm>
            <a:off x="0" y="0"/>
            <a:ext cx="1336320" cy="114120"/>
          </a:xfrm>
          <a:prstGeom prst="rect">
            <a:avLst/>
          </a:prstGeom>
          <a:solidFill>
            <a:srgbClr val="3378C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52" name="Google Shape;152;p5"/>
          <p:cNvPicPr preferRelativeResize="0"/>
          <p:nvPr/>
        </p:nvPicPr>
        <p:blipFill rotWithShape="1">
          <a:blip r:embed="rId5">
            <a:alphaModFix/>
          </a:blip>
          <a:srcRect b="0" l="0" r="0" t="0"/>
          <a:stretch/>
        </p:blipFill>
        <p:spPr>
          <a:xfrm rot="-434400">
            <a:off x="8620920" y="4761720"/>
            <a:ext cx="3710160" cy="1869120"/>
          </a:xfrm>
          <a:prstGeom prst="rect">
            <a:avLst/>
          </a:prstGeom>
          <a:noFill/>
          <a:ln>
            <a:noFill/>
          </a:ln>
        </p:spPr>
      </p:pic>
      <p:pic>
        <p:nvPicPr>
          <p:cNvPr id="153" name="Google Shape;153;p5"/>
          <p:cNvPicPr preferRelativeResize="0"/>
          <p:nvPr/>
        </p:nvPicPr>
        <p:blipFill rotWithShape="1">
          <a:blip r:embed="rId6">
            <a:alphaModFix/>
          </a:blip>
          <a:srcRect b="0" l="0" r="0" t="0"/>
          <a:stretch/>
        </p:blipFill>
        <p:spPr>
          <a:xfrm>
            <a:off x="0" y="5934600"/>
            <a:ext cx="12191760" cy="923040"/>
          </a:xfrm>
          <a:prstGeom prst="rect">
            <a:avLst/>
          </a:prstGeom>
          <a:noFill/>
          <a:ln>
            <a:noFill/>
          </a:ln>
        </p:spPr>
      </p:pic>
      <p:sp>
        <p:nvSpPr>
          <p:cNvPr id="154" name="Google Shape;154;p5"/>
          <p:cNvSpPr/>
          <p:nvPr/>
        </p:nvSpPr>
        <p:spPr>
          <a:xfrm>
            <a:off x="402120" y="1433880"/>
            <a:ext cx="407880" cy="351720"/>
          </a:xfrm>
          <a:prstGeom prst="hexagon">
            <a:avLst>
              <a:gd fmla="val 25000" name="adj"/>
              <a:gd fmla="val 115470" name="vf"/>
            </a:avLst>
          </a:prstGeom>
          <a:solidFill>
            <a:srgbClr val="4472C4"/>
          </a:solidFill>
          <a:ln cap="flat" cmpd="sng" w="25400">
            <a:solidFill>
              <a:srgbClr val="1D3155"/>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 name="Google Shape;155;p5"/>
          <p:cNvSpPr/>
          <p:nvPr/>
        </p:nvSpPr>
        <p:spPr>
          <a:xfrm>
            <a:off x="478440" y="1499400"/>
            <a:ext cx="255240" cy="24372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FFFFFF"/>
              </a:buClr>
              <a:buSzPts val="1600"/>
              <a:buFont typeface="Arial"/>
              <a:buNone/>
            </a:pPr>
            <a:r>
              <a:rPr b="0" i="0" lang="en-US" sz="1600" u="none" cap="none" strike="noStrike">
                <a:solidFill>
                  <a:srgbClr val="FFFFFF"/>
                </a:solidFill>
                <a:latin typeface="Arial"/>
                <a:ea typeface="Arial"/>
                <a:cs typeface="Arial"/>
                <a:sym typeface="Arial"/>
              </a:rPr>
              <a:t>2</a:t>
            </a:r>
            <a:endParaRPr b="0" i="0" sz="1600" u="none" cap="none" strike="noStrike">
              <a:solidFill>
                <a:schemeClr val="dk1"/>
              </a:solidFill>
              <a:latin typeface="Noto Sans KR"/>
              <a:ea typeface="Noto Sans KR"/>
              <a:cs typeface="Noto Sans KR"/>
              <a:sym typeface="Noto Sans KR"/>
            </a:endParaRPr>
          </a:p>
        </p:txBody>
      </p:sp>
      <p:graphicFrame>
        <p:nvGraphicFramePr>
          <p:cNvPr id="156" name="Google Shape;156;p5"/>
          <p:cNvGraphicFramePr/>
          <p:nvPr/>
        </p:nvGraphicFramePr>
        <p:xfrm>
          <a:off x="810000" y="2724223"/>
          <a:ext cx="3000000" cy="3000000"/>
        </p:xfrm>
        <a:graphic>
          <a:graphicData uri="http://schemas.openxmlformats.org/drawingml/2006/table">
            <a:tbl>
              <a:tblPr>
                <a:noFill/>
                <a:tableStyleId>{DF7BEC5D-8E71-458B-BEBD-9F7AA872D606}</a:tableStyleId>
              </a:tblPr>
              <a:tblGrid>
                <a:gridCol w="2526850"/>
                <a:gridCol w="8060750"/>
              </a:tblGrid>
              <a:tr h="1615500">
                <a:tc>
                  <a:txBody>
                    <a:bodyPr/>
                    <a:lstStyle/>
                    <a:p>
                      <a:pPr indent="0" lvl="0" marL="0" marR="0" rtl="0" algn="ctr">
                        <a:lnSpc>
                          <a:spcPct val="100000"/>
                        </a:lnSpc>
                        <a:spcBef>
                          <a:spcPts val="0"/>
                        </a:spcBef>
                        <a:spcAft>
                          <a:spcPts val="0"/>
                        </a:spcAft>
                        <a:buClr>
                          <a:srgbClr val="000000"/>
                        </a:buClr>
                        <a:buSzPts val="1500"/>
                        <a:buFont typeface="Malgun Gothic"/>
                        <a:buNone/>
                      </a:pPr>
                      <a:r>
                        <a:rPr b="0" lang="en-US" sz="1500" u="none" cap="none" strike="noStrike">
                          <a:solidFill>
                            <a:srgbClr val="000000"/>
                          </a:solidFill>
                          <a:latin typeface="Malgun Gothic"/>
                          <a:ea typeface="Malgun Gothic"/>
                          <a:cs typeface="Malgun Gothic"/>
                          <a:sym typeface="Malgun Gothic"/>
                        </a:rPr>
                        <a:t>기획 의도</a:t>
                      </a:r>
                      <a:endParaRPr b="0" sz="1500" u="none" cap="none" strike="noStrike">
                        <a:latin typeface="Malgun Gothic"/>
                        <a:ea typeface="Malgun Gothic"/>
                        <a:cs typeface="Malgun Gothic"/>
                        <a:sym typeface="Malgun Gothic"/>
                      </a:endParaRPr>
                    </a:p>
                  </a:txBody>
                  <a:tcPr marT="45725" marB="45725" marR="91450" marL="91450" anchor="ctr">
                    <a:lnL cap="flat" cmpd="sng" w="12225">
                      <a:solidFill>
                        <a:srgbClr val="000000"/>
                      </a:solidFill>
                      <a:prstDash val="solid"/>
                      <a:round/>
                      <a:headEnd len="sm" w="sm" type="none"/>
                      <a:tailEnd len="sm" w="sm" type="none"/>
                    </a:lnL>
                    <a:lnR cap="flat" cmpd="sng" w="12225">
                      <a:solidFill>
                        <a:srgbClr val="000000"/>
                      </a:solidFill>
                      <a:prstDash val="solid"/>
                      <a:round/>
                      <a:headEnd len="sm" w="sm" type="none"/>
                      <a:tailEnd len="sm" w="sm" type="none"/>
                    </a:lnR>
                    <a:lnT cap="flat" cmpd="sng" w="12225">
                      <a:solidFill>
                        <a:srgbClr val="000000"/>
                      </a:solidFill>
                      <a:prstDash val="solid"/>
                      <a:round/>
                      <a:headEnd len="sm" w="sm" type="none"/>
                      <a:tailEnd len="sm" w="sm" type="none"/>
                    </a:lnT>
                    <a:lnB cap="flat" cmpd="sng" w="122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500"/>
                        <a:buFont typeface="Malgun Gothic"/>
                        <a:buNone/>
                      </a:pPr>
                      <a:r>
                        <a:rPr b="0" lang="en-US" sz="1500" u="none" cap="none" strike="noStrike">
                          <a:solidFill>
                            <a:srgbClr val="000000"/>
                          </a:solidFill>
                          <a:latin typeface="Malgun Gothic"/>
                          <a:ea typeface="Malgun Gothic"/>
                          <a:cs typeface="Malgun Gothic"/>
                          <a:sym typeface="Malgun Gothic"/>
                        </a:rPr>
                        <a:t>현대 영화 관람은 단순한 감상에서 벗어나, 타인과의 소통과 감정 공유를 통해 더욱 풍부한 문화 경험으로 확장되고 있습니다. 그러나 기존 영화 정보 플랫폼은 사용자 간의 감상 교류에는 한계가 있습니다. 이에 따라 ‘잇뷰(itview)’는 영화에 대한 깊이 있는 의견 교환과 감성 공유가 가능한 소셜 리뷰 플랫폼을 구축하고자 합니다.</a:t>
                      </a:r>
                      <a:endParaRPr b="0" sz="1500" u="none" cap="none" strike="noStrike">
                        <a:latin typeface="Malgun Gothic"/>
                        <a:ea typeface="Malgun Gothic"/>
                        <a:cs typeface="Malgun Gothic"/>
                        <a:sym typeface="Malgun Gothic"/>
                      </a:endParaRPr>
                    </a:p>
                    <a:p>
                      <a:pPr indent="0" lvl="0" marL="0" marR="0" rtl="0" algn="l">
                        <a:lnSpc>
                          <a:spcPct val="100000"/>
                        </a:lnSpc>
                        <a:spcBef>
                          <a:spcPts val="0"/>
                        </a:spcBef>
                        <a:spcAft>
                          <a:spcPts val="0"/>
                        </a:spcAft>
                        <a:buClr>
                          <a:srgbClr val="000000"/>
                        </a:buClr>
                        <a:buSzPts val="1500"/>
                        <a:buFont typeface="Malgun Gothic"/>
                        <a:buNone/>
                      </a:pPr>
                      <a:r>
                        <a:rPr b="0" lang="en-US" sz="1500" u="none" cap="none" strike="noStrike">
                          <a:solidFill>
                            <a:srgbClr val="000000"/>
                          </a:solidFill>
                          <a:latin typeface="Malgun Gothic"/>
                          <a:ea typeface="Malgun Gothic"/>
                          <a:cs typeface="Malgun Gothic"/>
                          <a:sym typeface="Malgun Gothic"/>
                        </a:rPr>
                        <a:t>이 프로젝트는 영화를 사랑하는 사용자들이 서로의 감상과 시선을 나누며 공감할 수 있는 커뮤니티 공간을 조성하는 것을 목표로 합니다.</a:t>
                      </a:r>
                      <a:endParaRPr sz="1400" u="none" cap="none" strike="noStrike"/>
                    </a:p>
                  </a:txBody>
                  <a:tcPr marT="45725" marB="45725" marR="91450" marL="91450" anchor="ctr">
                    <a:lnL cap="flat" cmpd="sng" w="12225">
                      <a:solidFill>
                        <a:srgbClr val="000000"/>
                      </a:solidFill>
                      <a:prstDash val="solid"/>
                      <a:round/>
                      <a:headEnd len="sm" w="sm" type="none"/>
                      <a:tailEnd len="sm" w="sm" type="none"/>
                    </a:lnL>
                    <a:lnR cap="flat" cmpd="sng" w="12225">
                      <a:solidFill>
                        <a:srgbClr val="000000"/>
                      </a:solidFill>
                      <a:prstDash val="solid"/>
                      <a:round/>
                      <a:headEnd len="sm" w="sm" type="none"/>
                      <a:tailEnd len="sm" w="sm" type="none"/>
                    </a:lnR>
                    <a:lnT cap="flat" cmpd="sng" w="12225">
                      <a:solidFill>
                        <a:srgbClr val="000000"/>
                      </a:solidFill>
                      <a:prstDash val="solid"/>
                      <a:round/>
                      <a:headEnd len="sm" w="sm" type="none"/>
                      <a:tailEnd len="sm" w="sm" type="none"/>
                    </a:lnT>
                    <a:lnB cap="flat" cmpd="sng" w="12225">
                      <a:solidFill>
                        <a:srgbClr val="000000"/>
                      </a:solidFill>
                      <a:prstDash val="solid"/>
                      <a:round/>
                      <a:headEnd len="sm" w="sm" type="none"/>
                      <a:tailEnd len="sm" w="sm" type="none"/>
                    </a:lnB>
                  </a:tcPr>
                </a:tc>
              </a:tr>
              <a:tr h="1594875">
                <a:tc>
                  <a:txBody>
                    <a:bodyPr/>
                    <a:lstStyle/>
                    <a:p>
                      <a:pPr indent="0" lvl="0" marL="0" marR="0" rtl="0" algn="ctr">
                        <a:lnSpc>
                          <a:spcPct val="100000"/>
                        </a:lnSpc>
                        <a:spcBef>
                          <a:spcPts val="0"/>
                        </a:spcBef>
                        <a:spcAft>
                          <a:spcPts val="0"/>
                        </a:spcAft>
                        <a:buClr>
                          <a:srgbClr val="000000"/>
                        </a:buClr>
                        <a:buSzPts val="1500"/>
                        <a:buFont typeface="Malgun Gothic"/>
                        <a:buNone/>
                      </a:pPr>
                      <a:r>
                        <a:rPr b="0" lang="en-US" sz="1500" u="none" cap="none" strike="noStrike">
                          <a:solidFill>
                            <a:srgbClr val="000000"/>
                          </a:solidFill>
                          <a:latin typeface="Malgun Gothic"/>
                          <a:ea typeface="Malgun Gothic"/>
                          <a:cs typeface="Malgun Gothic"/>
                          <a:sym typeface="Malgun Gothic"/>
                        </a:rPr>
                        <a:t>기대 효과</a:t>
                      </a:r>
                      <a:endParaRPr b="0" sz="1500" u="none" cap="none" strike="noStrike">
                        <a:latin typeface="Malgun Gothic"/>
                        <a:ea typeface="Malgun Gothic"/>
                        <a:cs typeface="Malgun Gothic"/>
                        <a:sym typeface="Malgun Gothic"/>
                      </a:endParaRPr>
                    </a:p>
                  </a:txBody>
                  <a:tcPr marT="45725" marB="45725" marR="91450" marL="91450" anchor="ctr">
                    <a:lnL cap="flat" cmpd="sng" w="12225">
                      <a:solidFill>
                        <a:srgbClr val="000000"/>
                      </a:solidFill>
                      <a:prstDash val="solid"/>
                      <a:round/>
                      <a:headEnd len="sm" w="sm" type="none"/>
                      <a:tailEnd len="sm" w="sm" type="none"/>
                    </a:lnL>
                    <a:lnR cap="flat" cmpd="sng" w="12225">
                      <a:solidFill>
                        <a:srgbClr val="000000"/>
                      </a:solidFill>
                      <a:prstDash val="solid"/>
                      <a:round/>
                      <a:headEnd len="sm" w="sm" type="none"/>
                      <a:tailEnd len="sm" w="sm" type="none"/>
                    </a:lnR>
                    <a:lnT cap="flat" cmpd="sng" w="12225">
                      <a:solidFill>
                        <a:srgbClr val="000000"/>
                      </a:solidFill>
                      <a:prstDash val="solid"/>
                      <a:round/>
                      <a:headEnd len="sm" w="sm" type="none"/>
                      <a:tailEnd len="sm" w="sm" type="none"/>
                    </a:lnT>
                    <a:lnB cap="flat" cmpd="sng" w="122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500"/>
                        <a:buFont typeface="Malgun Gothic"/>
                        <a:buNone/>
                      </a:pPr>
                      <a:r>
                        <a:rPr b="0" lang="en-US" sz="1500" u="none" cap="none" strike="noStrike">
                          <a:solidFill>
                            <a:srgbClr val="000000"/>
                          </a:solidFill>
                          <a:latin typeface="Malgun Gothic"/>
                          <a:ea typeface="Malgun Gothic"/>
                          <a:cs typeface="Malgun Gothic"/>
                          <a:sym typeface="Malgun Gothic"/>
                        </a:rPr>
                        <a:t>이 서비스는 사용자들이 영화 감상 후기를 자유롭게 공유하고 소통할 수 있는 온라인 커뮤니티를 형성함으로써, 개인의 취향과 다양한 관점을 존중하는 건강한 영화 문화를 조성하고, 사용자 친화적인 UI/UX를 통해 높은 만족도를 제공하며, 동시에 새로운 영화 발견과 영화 콘텐츠 소비 경험을 확장할 수 있는 기회를 제공한다.</a:t>
                      </a:r>
                      <a:endParaRPr b="0" sz="1500" u="none" cap="none" strike="noStrike">
                        <a:latin typeface="Malgun Gothic"/>
                        <a:ea typeface="Malgun Gothic"/>
                        <a:cs typeface="Malgun Gothic"/>
                        <a:sym typeface="Malgun Gothic"/>
                      </a:endParaRPr>
                    </a:p>
                  </a:txBody>
                  <a:tcPr marT="45725" marB="45725" marR="91450" marL="91450" anchor="ctr">
                    <a:lnL cap="flat" cmpd="sng" w="12225">
                      <a:solidFill>
                        <a:srgbClr val="000000"/>
                      </a:solidFill>
                      <a:prstDash val="solid"/>
                      <a:round/>
                      <a:headEnd len="sm" w="sm" type="none"/>
                      <a:tailEnd len="sm" w="sm" type="none"/>
                    </a:lnL>
                    <a:lnR cap="flat" cmpd="sng" w="12225">
                      <a:solidFill>
                        <a:srgbClr val="000000"/>
                      </a:solidFill>
                      <a:prstDash val="solid"/>
                      <a:round/>
                      <a:headEnd len="sm" w="sm" type="none"/>
                      <a:tailEnd len="sm" w="sm" type="none"/>
                    </a:lnR>
                    <a:lnT cap="flat" cmpd="sng" w="12225">
                      <a:solidFill>
                        <a:srgbClr val="000000"/>
                      </a:solidFill>
                      <a:prstDash val="solid"/>
                      <a:round/>
                      <a:headEnd len="sm" w="sm" type="none"/>
                      <a:tailEnd len="sm" w="sm" type="none"/>
                    </a:lnT>
                    <a:lnB cap="flat" cmpd="sng" w="12225">
                      <a:solidFill>
                        <a:srgbClr val="000000"/>
                      </a:solidFill>
                      <a:prstDash val="solid"/>
                      <a:round/>
                      <a:headEnd len="sm" w="sm" type="none"/>
                      <a:tailEnd len="sm" w="sm" type="none"/>
                    </a:lnB>
                  </a:tcPr>
                </a:tc>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pic>
        <p:nvPicPr>
          <p:cNvPr id="161" name="Google Shape;161;p6"/>
          <p:cNvPicPr preferRelativeResize="0"/>
          <p:nvPr/>
        </p:nvPicPr>
        <p:blipFill rotWithShape="1">
          <a:blip r:embed="rId3">
            <a:alphaModFix/>
          </a:blip>
          <a:srcRect b="0" l="0" r="0" t="0"/>
          <a:stretch/>
        </p:blipFill>
        <p:spPr>
          <a:xfrm>
            <a:off x="-9144" y="0"/>
            <a:ext cx="12191760" cy="6857640"/>
          </a:xfrm>
          <a:prstGeom prst="rect">
            <a:avLst/>
          </a:prstGeom>
          <a:noFill/>
          <a:ln>
            <a:noFill/>
          </a:ln>
        </p:spPr>
      </p:pic>
      <p:sp>
        <p:nvSpPr>
          <p:cNvPr id="162" name="Google Shape;162;p6"/>
          <p:cNvSpPr/>
          <p:nvPr/>
        </p:nvSpPr>
        <p:spPr>
          <a:xfrm rot="10800000">
            <a:off x="173880" y="69840"/>
            <a:ext cx="12017520" cy="1220760"/>
          </a:xfrm>
          <a:prstGeom prst="round1Rect">
            <a:avLst>
              <a:gd fmla="val 23799" name="adj"/>
            </a:avLst>
          </a:prstGeom>
          <a:solidFill>
            <a:srgbClr val="F2F2F2">
              <a:alpha val="4901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63" name="Google Shape;163;p6"/>
          <p:cNvGrpSpPr/>
          <p:nvPr/>
        </p:nvGrpSpPr>
        <p:grpSpPr>
          <a:xfrm>
            <a:off x="376200" y="333360"/>
            <a:ext cx="5947920" cy="823320"/>
            <a:chOff x="376200" y="333360"/>
            <a:chExt cx="5947920" cy="823320"/>
          </a:xfrm>
        </p:grpSpPr>
        <p:sp>
          <p:nvSpPr>
            <p:cNvPr id="164" name="Google Shape;164;p6"/>
            <p:cNvSpPr/>
            <p:nvPr/>
          </p:nvSpPr>
          <p:spPr>
            <a:xfrm>
              <a:off x="1461600" y="366120"/>
              <a:ext cx="2251800" cy="272880"/>
            </a:xfrm>
            <a:prstGeom prst="rect">
              <a:avLst/>
            </a:prstGeom>
            <a:noFill/>
            <a:ln>
              <a:noFill/>
            </a:ln>
          </p:spPr>
          <p:txBody>
            <a:bodyPr anchorCtr="0" anchor="t" bIns="45000" lIns="90000" spcFirstLastPara="1" rIns="90000" wrap="square" tIns="45000">
              <a:spAutoFit/>
            </a:bodyPr>
            <a:lstStyle/>
            <a:p>
              <a:pPr indent="0" lvl="0" marL="0" marR="0" rtl="0" algn="l">
                <a:lnSpc>
                  <a:spcPct val="100000"/>
                </a:lnSpc>
                <a:spcBef>
                  <a:spcPts val="0"/>
                </a:spcBef>
                <a:spcAft>
                  <a:spcPts val="0"/>
                </a:spcAft>
                <a:buClr>
                  <a:srgbClr val="70AD47"/>
                </a:buClr>
                <a:buSzPts val="1200"/>
                <a:buFont typeface="Malgun Gothic"/>
                <a:buNone/>
              </a:pPr>
              <a:r>
                <a:rPr b="1" i="0" lang="en-US" sz="1200" u="none" cap="none" strike="noStrike">
                  <a:solidFill>
                    <a:srgbClr val="70AD47"/>
                  </a:solidFill>
                  <a:latin typeface="Malgun Gothic"/>
                  <a:ea typeface="Malgun Gothic"/>
                  <a:cs typeface="Malgun Gothic"/>
                  <a:sym typeface="Malgun Gothic"/>
                </a:rPr>
                <a:t>K-Digital Training</a:t>
              </a:r>
              <a:endParaRPr b="0" i="0" sz="1200" u="none" cap="none" strike="noStrike">
                <a:solidFill>
                  <a:schemeClr val="dk1"/>
                </a:solidFill>
                <a:latin typeface="Noto Sans KR"/>
                <a:ea typeface="Noto Sans KR"/>
                <a:cs typeface="Noto Sans KR"/>
                <a:sym typeface="Noto Sans KR"/>
              </a:endParaRPr>
            </a:p>
          </p:txBody>
        </p:sp>
        <p:sp>
          <p:nvSpPr>
            <p:cNvPr id="165" name="Google Shape;165;p6"/>
            <p:cNvSpPr/>
            <p:nvPr/>
          </p:nvSpPr>
          <p:spPr>
            <a:xfrm>
              <a:off x="1461600" y="585000"/>
              <a:ext cx="4862520" cy="516960"/>
            </a:xfrm>
            <a:prstGeom prst="rect">
              <a:avLst/>
            </a:prstGeom>
            <a:noFill/>
            <a:ln>
              <a:noFill/>
            </a:ln>
          </p:spPr>
          <p:txBody>
            <a:bodyPr anchorCtr="0" anchor="t" bIns="45000" lIns="90000" spcFirstLastPara="1" rIns="90000" wrap="square" tIns="45000">
              <a:spAutoFit/>
            </a:bodyPr>
            <a:lstStyle/>
            <a:p>
              <a:pPr indent="0" lvl="0" marL="0" marR="0" rtl="0" algn="l">
                <a:lnSpc>
                  <a:spcPct val="100000"/>
                </a:lnSpc>
                <a:spcBef>
                  <a:spcPts val="0"/>
                </a:spcBef>
                <a:spcAft>
                  <a:spcPts val="0"/>
                </a:spcAft>
                <a:buClr>
                  <a:srgbClr val="404040"/>
                </a:buClr>
                <a:buSzPts val="2800"/>
                <a:buFont typeface="Malgun Gothic"/>
                <a:buNone/>
              </a:pPr>
              <a:r>
                <a:rPr b="1" i="0" lang="en-US" sz="2800" u="none" cap="none" strike="noStrike">
                  <a:solidFill>
                    <a:srgbClr val="404040"/>
                  </a:solidFill>
                  <a:latin typeface="Malgun Gothic"/>
                  <a:ea typeface="Malgun Gothic"/>
                  <a:cs typeface="Malgun Gothic"/>
                  <a:sym typeface="Malgun Gothic"/>
                </a:rPr>
                <a:t>프로젝트 개요</a:t>
              </a:r>
              <a:endParaRPr b="0" i="0" sz="2800" u="none" cap="none" strike="noStrike">
                <a:solidFill>
                  <a:schemeClr val="dk1"/>
                </a:solidFill>
                <a:latin typeface="Noto Sans KR"/>
                <a:ea typeface="Noto Sans KR"/>
                <a:cs typeface="Noto Sans KR"/>
                <a:sym typeface="Noto Sans KR"/>
              </a:endParaRPr>
            </a:p>
          </p:txBody>
        </p:sp>
        <p:sp>
          <p:nvSpPr>
            <p:cNvPr id="166" name="Google Shape;166;p6"/>
            <p:cNvSpPr/>
            <p:nvPr/>
          </p:nvSpPr>
          <p:spPr>
            <a:xfrm>
              <a:off x="376200" y="333360"/>
              <a:ext cx="1266480" cy="823320"/>
            </a:xfrm>
            <a:prstGeom prst="rect">
              <a:avLst/>
            </a:prstGeom>
            <a:noFill/>
            <a:ln>
              <a:noFill/>
            </a:ln>
          </p:spPr>
          <p:txBody>
            <a:bodyPr anchorCtr="0" anchor="t" bIns="0" lIns="90000" spcFirstLastPara="1" rIns="90000" wrap="square" tIns="0">
              <a:spAutoFit/>
            </a:bodyPr>
            <a:lstStyle/>
            <a:p>
              <a:pPr indent="0" lvl="0" marL="0" marR="0" rtl="0" algn="l">
                <a:lnSpc>
                  <a:spcPct val="100000"/>
                </a:lnSpc>
                <a:spcBef>
                  <a:spcPts val="0"/>
                </a:spcBef>
                <a:spcAft>
                  <a:spcPts val="0"/>
                </a:spcAft>
                <a:buClr>
                  <a:srgbClr val="70AD47"/>
                </a:buClr>
                <a:buSzPts val="5400"/>
                <a:buFont typeface="Arial"/>
                <a:buNone/>
              </a:pPr>
              <a:r>
                <a:rPr b="0" i="0" lang="en-US" sz="5400" u="none" cap="none" strike="noStrike">
                  <a:solidFill>
                    <a:srgbClr val="70AD47"/>
                  </a:solidFill>
                  <a:latin typeface="Arial"/>
                  <a:ea typeface="Arial"/>
                  <a:cs typeface="Arial"/>
                  <a:sym typeface="Arial"/>
                </a:rPr>
                <a:t>01</a:t>
              </a:r>
              <a:endParaRPr b="0" i="0" sz="5400" u="none" cap="none" strike="noStrike">
                <a:solidFill>
                  <a:schemeClr val="dk1"/>
                </a:solidFill>
                <a:latin typeface="Noto Sans KR"/>
                <a:ea typeface="Noto Sans KR"/>
                <a:cs typeface="Noto Sans KR"/>
                <a:sym typeface="Noto Sans KR"/>
              </a:endParaRPr>
            </a:p>
          </p:txBody>
        </p:sp>
      </p:grpSp>
      <p:pic>
        <p:nvPicPr>
          <p:cNvPr id="167" name="Google Shape;167;p6"/>
          <p:cNvPicPr preferRelativeResize="0"/>
          <p:nvPr/>
        </p:nvPicPr>
        <p:blipFill rotWithShape="1">
          <a:blip r:embed="rId4">
            <a:alphaModFix amt="27000"/>
          </a:blip>
          <a:srcRect b="0" l="0" r="0" t="0"/>
          <a:stretch/>
        </p:blipFill>
        <p:spPr>
          <a:xfrm flipH="1">
            <a:off x="360" y="1917000"/>
            <a:ext cx="12191760" cy="233280"/>
          </a:xfrm>
          <a:prstGeom prst="rect">
            <a:avLst/>
          </a:prstGeom>
          <a:noFill/>
          <a:ln>
            <a:noFill/>
          </a:ln>
        </p:spPr>
      </p:pic>
      <p:sp>
        <p:nvSpPr>
          <p:cNvPr id="168" name="Google Shape;168;p6"/>
          <p:cNvSpPr/>
          <p:nvPr/>
        </p:nvSpPr>
        <p:spPr>
          <a:xfrm>
            <a:off x="729000" y="1452600"/>
            <a:ext cx="10324080" cy="364680"/>
          </a:xfrm>
          <a:prstGeom prst="rect">
            <a:avLst/>
          </a:prstGeom>
          <a:noFill/>
          <a:ln>
            <a:noFill/>
          </a:ln>
        </p:spPr>
        <p:txBody>
          <a:bodyPr anchorCtr="0" anchor="t" bIns="45000" lIns="90000" spcFirstLastPara="1" rIns="90000" wrap="square" tIns="45000">
            <a:spAutoFit/>
          </a:bodyPr>
          <a:lstStyle/>
          <a:p>
            <a:pPr indent="0" lvl="0" marL="0" marR="0" rtl="0" algn="l">
              <a:lnSpc>
                <a:spcPct val="100000"/>
              </a:lnSpc>
              <a:spcBef>
                <a:spcPts val="0"/>
              </a:spcBef>
              <a:spcAft>
                <a:spcPts val="0"/>
              </a:spcAft>
              <a:buClr>
                <a:srgbClr val="404040"/>
              </a:buClr>
              <a:buSzPts val="1800"/>
              <a:buFont typeface="Malgun Gothic"/>
              <a:buNone/>
            </a:pPr>
            <a:r>
              <a:rPr b="1" i="0" lang="en-US" sz="1800" u="none" cap="none" strike="noStrike">
                <a:solidFill>
                  <a:srgbClr val="404040"/>
                </a:solidFill>
                <a:latin typeface="Malgun Gothic"/>
                <a:ea typeface="Malgun Gothic"/>
                <a:cs typeface="Malgun Gothic"/>
                <a:sym typeface="Malgun Gothic"/>
              </a:rPr>
              <a:t>프로젝트 서비스 기능</a:t>
            </a:r>
            <a:endParaRPr b="0" i="0" sz="1800" u="none" cap="none" strike="noStrike">
              <a:solidFill>
                <a:schemeClr val="dk1"/>
              </a:solidFill>
              <a:latin typeface="Noto Sans KR"/>
              <a:ea typeface="Noto Sans KR"/>
              <a:cs typeface="Noto Sans KR"/>
              <a:sym typeface="Noto Sans KR"/>
            </a:endParaRPr>
          </a:p>
        </p:txBody>
      </p:sp>
      <p:sp>
        <p:nvSpPr>
          <p:cNvPr id="169" name="Google Shape;169;p6"/>
          <p:cNvSpPr/>
          <p:nvPr/>
        </p:nvSpPr>
        <p:spPr>
          <a:xfrm>
            <a:off x="0" y="0"/>
            <a:ext cx="12191760" cy="114120"/>
          </a:xfrm>
          <a:prstGeom prst="rect">
            <a:avLst/>
          </a:prstGeom>
          <a:solidFill>
            <a:srgbClr val="FFD85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 name="Google Shape;170;p6"/>
          <p:cNvSpPr/>
          <p:nvPr/>
        </p:nvSpPr>
        <p:spPr>
          <a:xfrm>
            <a:off x="0" y="0"/>
            <a:ext cx="1336320" cy="114120"/>
          </a:xfrm>
          <a:prstGeom prst="rect">
            <a:avLst/>
          </a:prstGeom>
          <a:solidFill>
            <a:srgbClr val="3378C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71" name="Google Shape;171;p6"/>
          <p:cNvPicPr preferRelativeResize="0"/>
          <p:nvPr/>
        </p:nvPicPr>
        <p:blipFill rotWithShape="1">
          <a:blip r:embed="rId5">
            <a:alphaModFix/>
          </a:blip>
          <a:srcRect b="0" l="0" r="0" t="0"/>
          <a:stretch/>
        </p:blipFill>
        <p:spPr>
          <a:xfrm rot="-434400">
            <a:off x="8620920" y="4761720"/>
            <a:ext cx="3710160" cy="1869120"/>
          </a:xfrm>
          <a:prstGeom prst="rect">
            <a:avLst/>
          </a:prstGeom>
          <a:noFill/>
          <a:ln>
            <a:noFill/>
          </a:ln>
        </p:spPr>
      </p:pic>
      <p:pic>
        <p:nvPicPr>
          <p:cNvPr id="172" name="Google Shape;172;p6"/>
          <p:cNvPicPr preferRelativeResize="0"/>
          <p:nvPr/>
        </p:nvPicPr>
        <p:blipFill rotWithShape="1">
          <a:blip r:embed="rId6">
            <a:alphaModFix/>
          </a:blip>
          <a:srcRect b="0" l="0" r="0" t="0"/>
          <a:stretch/>
        </p:blipFill>
        <p:spPr>
          <a:xfrm>
            <a:off x="0" y="5934600"/>
            <a:ext cx="12191760" cy="923040"/>
          </a:xfrm>
          <a:prstGeom prst="rect">
            <a:avLst/>
          </a:prstGeom>
          <a:noFill/>
          <a:ln>
            <a:noFill/>
          </a:ln>
        </p:spPr>
      </p:pic>
      <p:sp>
        <p:nvSpPr>
          <p:cNvPr id="173" name="Google Shape;173;p6"/>
          <p:cNvSpPr/>
          <p:nvPr/>
        </p:nvSpPr>
        <p:spPr>
          <a:xfrm>
            <a:off x="402120" y="1433880"/>
            <a:ext cx="407880" cy="351720"/>
          </a:xfrm>
          <a:prstGeom prst="hexagon">
            <a:avLst>
              <a:gd fmla="val 25000" name="adj"/>
              <a:gd fmla="val 115470" name="vf"/>
            </a:avLst>
          </a:prstGeom>
          <a:solidFill>
            <a:srgbClr val="ED7D31"/>
          </a:solidFill>
          <a:ln cap="flat" cmpd="sng" w="25400">
            <a:solidFill>
              <a:srgbClr val="673615"/>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 name="Google Shape;174;p6"/>
          <p:cNvSpPr/>
          <p:nvPr/>
        </p:nvSpPr>
        <p:spPr>
          <a:xfrm>
            <a:off x="478440" y="1499400"/>
            <a:ext cx="255240" cy="24372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FFFFFF"/>
              </a:buClr>
              <a:buSzPts val="1600"/>
              <a:buFont typeface="Arial"/>
              <a:buNone/>
            </a:pPr>
            <a:r>
              <a:rPr b="0" i="0" lang="en-US" sz="1600" u="none" cap="none" strike="noStrike">
                <a:solidFill>
                  <a:srgbClr val="FFFFFF"/>
                </a:solidFill>
                <a:latin typeface="Arial"/>
                <a:ea typeface="Arial"/>
                <a:cs typeface="Arial"/>
                <a:sym typeface="Arial"/>
              </a:rPr>
              <a:t>3</a:t>
            </a:r>
            <a:endParaRPr b="0" i="0" sz="1600" u="none" cap="none" strike="noStrike">
              <a:solidFill>
                <a:schemeClr val="dk1"/>
              </a:solidFill>
              <a:latin typeface="Noto Sans KR"/>
              <a:ea typeface="Noto Sans KR"/>
              <a:cs typeface="Noto Sans KR"/>
              <a:sym typeface="Noto Sans KR"/>
            </a:endParaRPr>
          </a:p>
        </p:txBody>
      </p:sp>
      <p:graphicFrame>
        <p:nvGraphicFramePr>
          <p:cNvPr id="175" name="Google Shape;175;p6"/>
          <p:cNvGraphicFramePr/>
          <p:nvPr/>
        </p:nvGraphicFramePr>
        <p:xfrm>
          <a:off x="3772944" y="2484468"/>
          <a:ext cx="3000000" cy="3000000"/>
        </p:xfrm>
        <a:graphic>
          <a:graphicData uri="http://schemas.openxmlformats.org/drawingml/2006/table">
            <a:tbl>
              <a:tblPr>
                <a:noFill/>
                <a:tableStyleId>{DF7BEC5D-8E71-458B-BEBD-9F7AA872D606}</a:tableStyleId>
              </a:tblPr>
              <a:tblGrid>
                <a:gridCol w="8411400"/>
              </a:tblGrid>
              <a:tr h="581825">
                <a:tc>
                  <a:txBody>
                    <a:bodyPr/>
                    <a:lstStyle/>
                    <a:p>
                      <a:pPr indent="0" lvl="0" marL="0" marR="0" rtl="0" algn="l">
                        <a:lnSpc>
                          <a:spcPct val="100000"/>
                        </a:lnSpc>
                        <a:spcBef>
                          <a:spcPts val="0"/>
                        </a:spcBef>
                        <a:spcAft>
                          <a:spcPts val="0"/>
                        </a:spcAft>
                        <a:buClr>
                          <a:srgbClr val="000000"/>
                        </a:buClr>
                        <a:buSzPts val="1800"/>
                        <a:buFont typeface="Malgun Gothic"/>
                        <a:buNone/>
                      </a:pPr>
                      <a:r>
                        <a:rPr b="0" lang="en-US" sz="1800" u="none" cap="none" strike="noStrike">
                          <a:solidFill>
                            <a:srgbClr val="000000"/>
                          </a:solidFill>
                          <a:latin typeface="Malgun Gothic"/>
                          <a:ea typeface="Malgun Gothic"/>
                          <a:cs typeface="Malgun Gothic"/>
                          <a:sym typeface="Malgun Gothic"/>
                        </a:rPr>
                        <a:t>- 영화 제목, 장르 등으로 영화 검색</a:t>
                      </a:r>
                      <a:br>
                        <a:rPr lang="en-US" sz="1800" u="none" cap="none" strike="noStrike"/>
                      </a:br>
                      <a:r>
                        <a:rPr b="0" lang="en-US" sz="1800" u="none" cap="none" strike="noStrike">
                          <a:solidFill>
                            <a:srgbClr val="000000"/>
                          </a:solidFill>
                          <a:latin typeface="Malgun Gothic"/>
                          <a:ea typeface="Malgun Gothic"/>
                          <a:cs typeface="Malgun Gothic"/>
                          <a:sym typeface="Malgun Gothic"/>
                        </a:rPr>
                        <a:t>- 포스터, 줄거리, 출연진, 트레일러 등 확인 가능</a:t>
                      </a:r>
                      <a:endParaRPr b="0" sz="1800" u="none" cap="none" strike="noStrike">
                        <a:latin typeface="Noto Sans KR"/>
                        <a:ea typeface="Noto Sans KR"/>
                        <a:cs typeface="Noto Sans KR"/>
                        <a:sym typeface="Noto Sans K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graphicFrame>
        <p:nvGraphicFramePr>
          <p:cNvPr id="176" name="Google Shape;176;p6"/>
          <p:cNvGraphicFramePr/>
          <p:nvPr/>
        </p:nvGraphicFramePr>
        <p:xfrm>
          <a:off x="1624392" y="2484468"/>
          <a:ext cx="3000000" cy="3000000"/>
        </p:xfrm>
        <a:graphic>
          <a:graphicData uri="http://schemas.openxmlformats.org/drawingml/2006/table">
            <a:tbl>
              <a:tblPr>
                <a:noFill/>
                <a:tableStyleId>{DF7BEC5D-8E71-458B-BEBD-9F7AA872D606}</a:tableStyleId>
              </a:tblPr>
              <a:tblGrid>
                <a:gridCol w="1921675"/>
              </a:tblGrid>
              <a:tr h="228600">
                <a:tc>
                  <a:txBody>
                    <a:bodyPr/>
                    <a:lstStyle/>
                    <a:p>
                      <a:pPr indent="0" lvl="0" marL="0" marR="0" rtl="0" algn="l">
                        <a:lnSpc>
                          <a:spcPct val="100000"/>
                        </a:lnSpc>
                        <a:spcBef>
                          <a:spcPts val="0"/>
                        </a:spcBef>
                        <a:spcAft>
                          <a:spcPts val="0"/>
                        </a:spcAft>
                        <a:buClr>
                          <a:srgbClr val="000000"/>
                        </a:buClr>
                        <a:buSzPts val="1800"/>
                        <a:buFont typeface="Malgun Gothic"/>
                        <a:buNone/>
                      </a:pPr>
                      <a:r>
                        <a:rPr b="0" lang="en-US" sz="1800" u="none" cap="none" strike="noStrike">
                          <a:solidFill>
                            <a:srgbClr val="000000"/>
                          </a:solidFill>
                          <a:latin typeface="Malgun Gothic"/>
                          <a:ea typeface="Malgun Gothic"/>
                          <a:cs typeface="Malgun Gothic"/>
                          <a:sym typeface="Malgun Gothic"/>
                        </a:rPr>
                        <a:t>🎬 </a:t>
                      </a:r>
                      <a:r>
                        <a:rPr b="1" lang="en-US" sz="1800" u="none" cap="none" strike="noStrike">
                          <a:solidFill>
                            <a:srgbClr val="000000"/>
                          </a:solidFill>
                          <a:latin typeface="Malgun Gothic"/>
                          <a:ea typeface="Malgun Gothic"/>
                          <a:cs typeface="Malgun Gothic"/>
                          <a:sym typeface="Malgun Gothic"/>
                        </a:rPr>
                        <a:t>영화 탐색</a:t>
                      </a:r>
                      <a:endParaRPr b="0" sz="1800" u="none" cap="none" strike="noStrike">
                        <a:latin typeface="Noto Sans KR"/>
                        <a:ea typeface="Noto Sans KR"/>
                        <a:cs typeface="Noto Sans KR"/>
                        <a:sym typeface="Noto Sans K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sp>
        <p:nvSpPr>
          <p:cNvPr id="177" name="Google Shape;177;p6"/>
          <p:cNvSpPr/>
          <p:nvPr/>
        </p:nvSpPr>
        <p:spPr>
          <a:xfrm>
            <a:off x="1624392" y="3547548"/>
            <a:ext cx="2070720" cy="367878"/>
          </a:xfrm>
          <a:prstGeom prst="rect">
            <a:avLst/>
          </a:prstGeom>
          <a:noFill/>
          <a:ln>
            <a:noFill/>
          </a:ln>
        </p:spPr>
        <p:txBody>
          <a:bodyPr anchorCtr="0" anchor="t" bIns="45000" lIns="90000" spcFirstLastPara="1" rIns="90000" wrap="square" tIns="45000">
            <a:spAutoFit/>
          </a:bodyPr>
          <a:lstStyle/>
          <a:p>
            <a:pPr indent="0" lvl="0" marL="0" marR="0" rtl="0" algn="l">
              <a:lnSpc>
                <a:spcPct val="100000"/>
              </a:lnSpc>
              <a:spcBef>
                <a:spcPts val="0"/>
              </a:spcBef>
              <a:spcAft>
                <a:spcPts val="0"/>
              </a:spcAft>
              <a:buClr>
                <a:srgbClr val="000000"/>
              </a:buClr>
              <a:buSzPts val="1800"/>
              <a:buFont typeface="Malgun Gothic"/>
              <a:buNone/>
            </a:pPr>
            <a:r>
              <a:rPr b="0" i="0" lang="en-US" sz="1800" u="none" cap="none" strike="noStrike">
                <a:solidFill>
                  <a:srgbClr val="000000"/>
                </a:solidFill>
                <a:latin typeface="Malgun Gothic"/>
                <a:ea typeface="Malgun Gothic"/>
                <a:cs typeface="Malgun Gothic"/>
                <a:sym typeface="Malgun Gothic"/>
              </a:rPr>
              <a:t>📝 </a:t>
            </a:r>
            <a:r>
              <a:rPr b="1" i="0" lang="en-US" sz="1800" u="none" cap="none" strike="noStrike">
                <a:solidFill>
                  <a:srgbClr val="000000"/>
                </a:solidFill>
                <a:latin typeface="Malgun Gothic"/>
                <a:ea typeface="Malgun Gothic"/>
                <a:cs typeface="Malgun Gothic"/>
                <a:sym typeface="Malgun Gothic"/>
              </a:rPr>
              <a:t>나만의 컬렉션</a:t>
            </a:r>
            <a:endParaRPr b="0" i="0" sz="1800" u="none" cap="none" strike="noStrike">
              <a:solidFill>
                <a:schemeClr val="dk1"/>
              </a:solidFill>
              <a:latin typeface="Malgun Gothic"/>
              <a:ea typeface="Malgun Gothic"/>
              <a:cs typeface="Malgun Gothic"/>
              <a:sym typeface="Malgun Gothic"/>
            </a:endParaRPr>
          </a:p>
        </p:txBody>
      </p:sp>
      <p:sp>
        <p:nvSpPr>
          <p:cNvPr id="178" name="Google Shape;178;p6"/>
          <p:cNvSpPr/>
          <p:nvPr/>
        </p:nvSpPr>
        <p:spPr>
          <a:xfrm>
            <a:off x="3772944" y="3547230"/>
            <a:ext cx="6861528" cy="921876"/>
          </a:xfrm>
          <a:prstGeom prst="rect">
            <a:avLst/>
          </a:prstGeom>
          <a:noFill/>
          <a:ln>
            <a:noFill/>
          </a:ln>
        </p:spPr>
        <p:txBody>
          <a:bodyPr anchorCtr="0" anchor="t" bIns="45000" lIns="90000" spcFirstLastPara="1" rIns="90000" wrap="square" tIns="45000">
            <a:spAutoFit/>
          </a:bodyPr>
          <a:lstStyle/>
          <a:p>
            <a:pPr indent="0" lvl="0" marL="0" marR="0" rtl="0" algn="l">
              <a:lnSpc>
                <a:spcPct val="100000"/>
              </a:lnSpc>
              <a:spcBef>
                <a:spcPts val="0"/>
              </a:spcBef>
              <a:spcAft>
                <a:spcPts val="0"/>
              </a:spcAft>
              <a:buClr>
                <a:srgbClr val="000000"/>
              </a:buClr>
              <a:buSzPts val="1800"/>
              <a:buFont typeface="Malgun Gothic"/>
              <a:buNone/>
            </a:pPr>
            <a:r>
              <a:rPr b="0" i="0" lang="en-US" sz="1800" u="none" cap="none" strike="noStrike">
                <a:solidFill>
                  <a:srgbClr val="000000"/>
                </a:solidFill>
                <a:latin typeface="Malgun Gothic"/>
                <a:ea typeface="Malgun Gothic"/>
                <a:cs typeface="Malgun Gothic"/>
                <a:sym typeface="Malgun Gothic"/>
              </a:rPr>
              <a:t>- 영화, 책 등 다양한 분야의 작품을 하나의 컬렉션으로 생성 가능</a:t>
            </a:r>
            <a:br>
              <a:rPr b="0" i="0" lang="en-US" sz="1800" u="none" cap="none" strike="noStrike">
                <a:solidFill>
                  <a:schemeClr val="dk1"/>
                </a:solidFill>
                <a:latin typeface="Malgun Gothic"/>
                <a:ea typeface="Malgun Gothic"/>
                <a:cs typeface="Malgun Gothic"/>
                <a:sym typeface="Malgun Gothic"/>
              </a:rPr>
            </a:br>
            <a:r>
              <a:rPr b="0" i="0" lang="en-US" sz="1800" u="none" cap="none" strike="noStrike">
                <a:solidFill>
                  <a:srgbClr val="000000"/>
                </a:solidFill>
                <a:latin typeface="Malgun Gothic"/>
                <a:ea typeface="Malgun Gothic"/>
                <a:cs typeface="Malgun Gothic"/>
                <a:sym typeface="Malgun Gothic"/>
              </a:rPr>
              <a:t>- 다양한 유저들의 컬렉션을 통한 작품 탐색 가능</a:t>
            </a:r>
            <a:br>
              <a:rPr b="0" i="0" lang="en-US" sz="1800" u="none" cap="none" strike="noStrike">
                <a:solidFill>
                  <a:schemeClr val="dk1"/>
                </a:solidFill>
                <a:latin typeface="Malgun Gothic"/>
                <a:ea typeface="Malgun Gothic"/>
                <a:cs typeface="Malgun Gothic"/>
                <a:sym typeface="Malgun Gothic"/>
              </a:rPr>
            </a:br>
            <a:r>
              <a:rPr b="0" i="0" lang="en-US" sz="1800" u="none" cap="none" strike="noStrike">
                <a:solidFill>
                  <a:srgbClr val="000000"/>
                </a:solidFill>
                <a:latin typeface="Malgun Gothic"/>
                <a:ea typeface="Malgun Gothic"/>
                <a:cs typeface="Malgun Gothic"/>
                <a:sym typeface="Malgun Gothic"/>
              </a:rPr>
              <a:t>- 다른 사용자 리뷰에 댓글 및 좋아요 가능</a:t>
            </a:r>
            <a:endParaRPr b="0" i="0" sz="1800" u="none" cap="none" strike="noStrike">
              <a:solidFill>
                <a:schemeClr val="dk1"/>
              </a:solidFill>
              <a:latin typeface="Malgun Gothic"/>
              <a:ea typeface="Malgun Gothic"/>
              <a:cs typeface="Malgun Gothic"/>
              <a:sym typeface="Malgun Gothic"/>
            </a:endParaRPr>
          </a:p>
        </p:txBody>
      </p:sp>
      <p:sp>
        <p:nvSpPr>
          <p:cNvPr id="179" name="Google Shape;179;p6"/>
          <p:cNvSpPr/>
          <p:nvPr/>
        </p:nvSpPr>
        <p:spPr>
          <a:xfrm>
            <a:off x="1607832" y="4752864"/>
            <a:ext cx="2087280" cy="364680"/>
          </a:xfrm>
          <a:prstGeom prst="rect">
            <a:avLst/>
          </a:prstGeom>
          <a:noFill/>
          <a:ln>
            <a:noFill/>
          </a:ln>
        </p:spPr>
        <p:txBody>
          <a:bodyPr anchorCtr="0" anchor="t" bIns="45000" lIns="90000" spcFirstLastPara="1" rIns="90000" wrap="square" tIns="45000">
            <a:spAutoFit/>
          </a:bodyPr>
          <a:lstStyle/>
          <a:p>
            <a:pPr indent="0" lvl="0" marL="0" marR="0" rtl="0" algn="l">
              <a:lnSpc>
                <a:spcPct val="100000"/>
              </a:lnSpc>
              <a:spcBef>
                <a:spcPts val="0"/>
              </a:spcBef>
              <a:spcAft>
                <a:spcPts val="0"/>
              </a:spcAft>
              <a:buClr>
                <a:srgbClr val="000000"/>
              </a:buClr>
              <a:buSzPts val="1800"/>
              <a:buFont typeface="Malgun Gothic"/>
              <a:buNone/>
            </a:pPr>
            <a:r>
              <a:rPr b="0" i="0" lang="en-US" sz="1800" u="none" cap="none" strike="noStrike">
                <a:solidFill>
                  <a:srgbClr val="000000"/>
                </a:solidFill>
                <a:latin typeface="Malgun Gothic"/>
                <a:ea typeface="Malgun Gothic"/>
                <a:cs typeface="Malgun Gothic"/>
                <a:sym typeface="Malgun Gothic"/>
              </a:rPr>
              <a:t>👥 </a:t>
            </a:r>
            <a:r>
              <a:rPr b="1" i="0" lang="en-US" sz="1800" u="none" cap="none" strike="noStrike">
                <a:solidFill>
                  <a:srgbClr val="000000"/>
                </a:solidFill>
                <a:latin typeface="Malgun Gothic"/>
                <a:ea typeface="Malgun Gothic"/>
                <a:cs typeface="Malgun Gothic"/>
                <a:sym typeface="Malgun Gothic"/>
              </a:rPr>
              <a:t>소셜 커뮤니티</a:t>
            </a:r>
            <a:endParaRPr b="0" i="0" sz="1800" u="none" cap="none" strike="noStrike">
              <a:solidFill>
                <a:schemeClr val="dk1"/>
              </a:solidFill>
              <a:latin typeface="Malgun Gothic"/>
              <a:ea typeface="Malgun Gothic"/>
              <a:cs typeface="Malgun Gothic"/>
              <a:sym typeface="Malgun Gothic"/>
            </a:endParaRPr>
          </a:p>
        </p:txBody>
      </p:sp>
      <p:sp>
        <p:nvSpPr>
          <p:cNvPr id="180" name="Google Shape;180;p6"/>
          <p:cNvSpPr/>
          <p:nvPr/>
        </p:nvSpPr>
        <p:spPr>
          <a:xfrm>
            <a:off x="3772944" y="4742424"/>
            <a:ext cx="8411400" cy="644877"/>
          </a:xfrm>
          <a:prstGeom prst="rect">
            <a:avLst/>
          </a:prstGeom>
          <a:noFill/>
          <a:ln>
            <a:noFill/>
          </a:ln>
        </p:spPr>
        <p:txBody>
          <a:bodyPr anchorCtr="0" anchor="t" bIns="45000" lIns="90000" spcFirstLastPara="1" rIns="90000" wrap="square" tIns="450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Malgun Gothic"/>
                <a:ea typeface="Malgun Gothic"/>
                <a:cs typeface="Malgun Gothic"/>
                <a:sym typeface="Malgun Gothic"/>
              </a:rPr>
              <a:t>- 다른 유저들이 내 코멘트, 컬렉션 등에 남긴 좋아요, 댓글 알림 기능</a:t>
            </a:r>
            <a:endParaRPr b="0" i="0" sz="1800" u="none" cap="none" strike="noStrike">
              <a:solidFill>
                <a:srgbClr val="000000"/>
              </a:solidFill>
              <a:latin typeface="Malgun Gothic"/>
              <a:ea typeface="Malgun Gothic"/>
              <a:cs typeface="Malgun Gothic"/>
              <a:sym typeface="Malgun Gothic"/>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Malgun Gothic"/>
                <a:ea typeface="Malgun Gothic"/>
                <a:cs typeface="Malgun Gothic"/>
                <a:sym typeface="Malgun Gothic"/>
              </a:rPr>
              <a:t>- 내가 팔로우 한 유저의 실시간 활동 내역 알림 기능</a:t>
            </a:r>
            <a:endParaRPr b="0" i="0" sz="1800" u="none" cap="none" strike="noStrike">
              <a:solidFill>
                <a:srgbClr val="000000"/>
              </a:solidFill>
              <a:latin typeface="Malgun Gothic"/>
              <a:ea typeface="Malgun Gothic"/>
              <a:cs typeface="Malgun Gothic"/>
              <a:sym typeface="Malgun Gothic"/>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pic>
        <p:nvPicPr>
          <p:cNvPr id="185" name="Google Shape;185;p7"/>
          <p:cNvPicPr preferRelativeResize="0"/>
          <p:nvPr/>
        </p:nvPicPr>
        <p:blipFill rotWithShape="1">
          <a:blip r:embed="rId3">
            <a:alphaModFix/>
          </a:blip>
          <a:srcRect b="0" l="0" r="0" t="0"/>
          <a:stretch/>
        </p:blipFill>
        <p:spPr>
          <a:xfrm>
            <a:off x="0" y="0"/>
            <a:ext cx="12191760" cy="6857640"/>
          </a:xfrm>
          <a:prstGeom prst="rect">
            <a:avLst/>
          </a:prstGeom>
          <a:noFill/>
          <a:ln>
            <a:noFill/>
          </a:ln>
        </p:spPr>
      </p:pic>
      <p:sp>
        <p:nvSpPr>
          <p:cNvPr id="186" name="Google Shape;186;p7"/>
          <p:cNvSpPr/>
          <p:nvPr/>
        </p:nvSpPr>
        <p:spPr>
          <a:xfrm rot="10800000">
            <a:off x="173880" y="69840"/>
            <a:ext cx="12017520" cy="1220760"/>
          </a:xfrm>
          <a:prstGeom prst="round1Rect">
            <a:avLst>
              <a:gd fmla="val 23799" name="adj"/>
            </a:avLst>
          </a:prstGeom>
          <a:solidFill>
            <a:srgbClr val="F2F2F2">
              <a:alpha val="4901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87" name="Google Shape;187;p7"/>
          <p:cNvGrpSpPr/>
          <p:nvPr/>
        </p:nvGrpSpPr>
        <p:grpSpPr>
          <a:xfrm>
            <a:off x="376200" y="333360"/>
            <a:ext cx="5947920" cy="823320"/>
            <a:chOff x="376200" y="333360"/>
            <a:chExt cx="5947920" cy="823320"/>
          </a:xfrm>
        </p:grpSpPr>
        <p:sp>
          <p:nvSpPr>
            <p:cNvPr id="188" name="Google Shape;188;p7"/>
            <p:cNvSpPr/>
            <p:nvPr/>
          </p:nvSpPr>
          <p:spPr>
            <a:xfrm>
              <a:off x="1461600" y="366120"/>
              <a:ext cx="2251800" cy="272880"/>
            </a:xfrm>
            <a:prstGeom prst="rect">
              <a:avLst/>
            </a:prstGeom>
            <a:noFill/>
            <a:ln>
              <a:noFill/>
            </a:ln>
          </p:spPr>
          <p:txBody>
            <a:bodyPr anchorCtr="0" anchor="t" bIns="45000" lIns="90000" spcFirstLastPara="1" rIns="90000" wrap="square" tIns="45000">
              <a:spAutoFit/>
            </a:bodyPr>
            <a:lstStyle/>
            <a:p>
              <a:pPr indent="0" lvl="0" marL="0" marR="0" rtl="0" algn="l">
                <a:lnSpc>
                  <a:spcPct val="100000"/>
                </a:lnSpc>
                <a:spcBef>
                  <a:spcPts val="0"/>
                </a:spcBef>
                <a:spcAft>
                  <a:spcPts val="0"/>
                </a:spcAft>
                <a:buClr>
                  <a:srgbClr val="70AD47"/>
                </a:buClr>
                <a:buSzPts val="1200"/>
                <a:buFont typeface="Malgun Gothic"/>
                <a:buNone/>
              </a:pPr>
              <a:r>
                <a:rPr b="1" i="0" lang="en-US" sz="1200" u="none" cap="none" strike="noStrike">
                  <a:solidFill>
                    <a:srgbClr val="70AD47"/>
                  </a:solidFill>
                  <a:latin typeface="Malgun Gothic"/>
                  <a:ea typeface="Malgun Gothic"/>
                  <a:cs typeface="Malgun Gothic"/>
                  <a:sym typeface="Malgun Gothic"/>
                </a:rPr>
                <a:t>K-Digital Training</a:t>
              </a:r>
              <a:endParaRPr b="0" i="0" sz="1200" u="none" cap="none" strike="noStrike">
                <a:solidFill>
                  <a:schemeClr val="dk1"/>
                </a:solidFill>
                <a:latin typeface="Noto Sans KR"/>
                <a:ea typeface="Noto Sans KR"/>
                <a:cs typeface="Noto Sans KR"/>
                <a:sym typeface="Noto Sans KR"/>
              </a:endParaRPr>
            </a:p>
          </p:txBody>
        </p:sp>
        <p:sp>
          <p:nvSpPr>
            <p:cNvPr id="189" name="Google Shape;189;p7"/>
            <p:cNvSpPr/>
            <p:nvPr/>
          </p:nvSpPr>
          <p:spPr>
            <a:xfrm>
              <a:off x="1461600" y="585000"/>
              <a:ext cx="4862520" cy="516960"/>
            </a:xfrm>
            <a:prstGeom prst="rect">
              <a:avLst/>
            </a:prstGeom>
            <a:noFill/>
            <a:ln>
              <a:noFill/>
            </a:ln>
          </p:spPr>
          <p:txBody>
            <a:bodyPr anchorCtr="0" anchor="t" bIns="45000" lIns="90000" spcFirstLastPara="1" rIns="90000" wrap="square" tIns="45000">
              <a:spAutoFit/>
            </a:bodyPr>
            <a:lstStyle/>
            <a:p>
              <a:pPr indent="0" lvl="0" marL="0" marR="0" rtl="0" algn="l">
                <a:lnSpc>
                  <a:spcPct val="100000"/>
                </a:lnSpc>
                <a:spcBef>
                  <a:spcPts val="0"/>
                </a:spcBef>
                <a:spcAft>
                  <a:spcPts val="0"/>
                </a:spcAft>
                <a:buClr>
                  <a:srgbClr val="404040"/>
                </a:buClr>
                <a:buSzPts val="2800"/>
                <a:buFont typeface="Malgun Gothic"/>
                <a:buNone/>
              </a:pPr>
              <a:r>
                <a:rPr b="1" i="0" lang="en-US" sz="2800" u="none" cap="none" strike="noStrike">
                  <a:solidFill>
                    <a:srgbClr val="404040"/>
                  </a:solidFill>
                  <a:latin typeface="Malgun Gothic"/>
                  <a:ea typeface="Malgun Gothic"/>
                  <a:cs typeface="Malgun Gothic"/>
                  <a:sym typeface="Malgun Gothic"/>
                </a:rPr>
                <a:t>프로젝트 개요</a:t>
              </a:r>
              <a:endParaRPr b="0" i="0" sz="2800" u="none" cap="none" strike="noStrike">
                <a:solidFill>
                  <a:schemeClr val="dk1"/>
                </a:solidFill>
                <a:latin typeface="Noto Sans KR"/>
                <a:ea typeface="Noto Sans KR"/>
                <a:cs typeface="Noto Sans KR"/>
                <a:sym typeface="Noto Sans KR"/>
              </a:endParaRPr>
            </a:p>
          </p:txBody>
        </p:sp>
        <p:sp>
          <p:nvSpPr>
            <p:cNvPr id="190" name="Google Shape;190;p7"/>
            <p:cNvSpPr/>
            <p:nvPr/>
          </p:nvSpPr>
          <p:spPr>
            <a:xfrm>
              <a:off x="376200" y="333360"/>
              <a:ext cx="1266480" cy="823320"/>
            </a:xfrm>
            <a:prstGeom prst="rect">
              <a:avLst/>
            </a:prstGeom>
            <a:noFill/>
            <a:ln>
              <a:noFill/>
            </a:ln>
          </p:spPr>
          <p:txBody>
            <a:bodyPr anchorCtr="0" anchor="t" bIns="0" lIns="90000" spcFirstLastPara="1" rIns="90000" wrap="square" tIns="0">
              <a:spAutoFit/>
            </a:bodyPr>
            <a:lstStyle/>
            <a:p>
              <a:pPr indent="0" lvl="0" marL="0" marR="0" rtl="0" algn="l">
                <a:lnSpc>
                  <a:spcPct val="100000"/>
                </a:lnSpc>
                <a:spcBef>
                  <a:spcPts val="0"/>
                </a:spcBef>
                <a:spcAft>
                  <a:spcPts val="0"/>
                </a:spcAft>
                <a:buClr>
                  <a:srgbClr val="70AD47"/>
                </a:buClr>
                <a:buSzPts val="5400"/>
                <a:buFont typeface="Arial"/>
                <a:buNone/>
              </a:pPr>
              <a:r>
                <a:rPr b="0" i="0" lang="en-US" sz="5400" u="none" cap="none" strike="noStrike">
                  <a:solidFill>
                    <a:srgbClr val="70AD47"/>
                  </a:solidFill>
                  <a:latin typeface="Arial"/>
                  <a:ea typeface="Arial"/>
                  <a:cs typeface="Arial"/>
                  <a:sym typeface="Arial"/>
                </a:rPr>
                <a:t>01</a:t>
              </a:r>
              <a:endParaRPr b="0" i="0" sz="5400" u="none" cap="none" strike="noStrike">
                <a:solidFill>
                  <a:schemeClr val="dk1"/>
                </a:solidFill>
                <a:latin typeface="Noto Sans KR"/>
                <a:ea typeface="Noto Sans KR"/>
                <a:cs typeface="Noto Sans KR"/>
                <a:sym typeface="Noto Sans KR"/>
              </a:endParaRPr>
            </a:p>
          </p:txBody>
        </p:sp>
      </p:grpSp>
      <p:pic>
        <p:nvPicPr>
          <p:cNvPr id="191" name="Google Shape;191;p7"/>
          <p:cNvPicPr preferRelativeResize="0"/>
          <p:nvPr/>
        </p:nvPicPr>
        <p:blipFill rotWithShape="1">
          <a:blip r:embed="rId4">
            <a:alphaModFix amt="27000"/>
          </a:blip>
          <a:srcRect b="0" l="0" r="0" t="0"/>
          <a:stretch/>
        </p:blipFill>
        <p:spPr>
          <a:xfrm flipH="1">
            <a:off x="360" y="1917000"/>
            <a:ext cx="12191760" cy="233280"/>
          </a:xfrm>
          <a:prstGeom prst="rect">
            <a:avLst/>
          </a:prstGeom>
          <a:noFill/>
          <a:ln>
            <a:noFill/>
          </a:ln>
        </p:spPr>
      </p:pic>
      <p:sp>
        <p:nvSpPr>
          <p:cNvPr id="192" name="Google Shape;192;p7"/>
          <p:cNvSpPr/>
          <p:nvPr/>
        </p:nvSpPr>
        <p:spPr>
          <a:xfrm>
            <a:off x="729000" y="1452600"/>
            <a:ext cx="10324080" cy="364680"/>
          </a:xfrm>
          <a:prstGeom prst="rect">
            <a:avLst/>
          </a:prstGeom>
          <a:noFill/>
          <a:ln>
            <a:noFill/>
          </a:ln>
        </p:spPr>
        <p:txBody>
          <a:bodyPr anchorCtr="0" anchor="t" bIns="45000" lIns="90000" spcFirstLastPara="1" rIns="90000" wrap="square" tIns="45000">
            <a:spAutoFit/>
          </a:bodyPr>
          <a:lstStyle/>
          <a:p>
            <a:pPr indent="0" lvl="0" marL="0" marR="0" rtl="0" algn="l">
              <a:lnSpc>
                <a:spcPct val="100000"/>
              </a:lnSpc>
              <a:spcBef>
                <a:spcPts val="0"/>
              </a:spcBef>
              <a:spcAft>
                <a:spcPts val="0"/>
              </a:spcAft>
              <a:buClr>
                <a:srgbClr val="404040"/>
              </a:buClr>
              <a:buSzPts val="1800"/>
              <a:buFont typeface="Malgun Gothic"/>
              <a:buNone/>
            </a:pPr>
            <a:r>
              <a:rPr b="1" i="0" lang="en-US" sz="1800" u="none" cap="none" strike="noStrike">
                <a:solidFill>
                  <a:srgbClr val="404040"/>
                </a:solidFill>
                <a:latin typeface="Malgun Gothic"/>
                <a:ea typeface="Malgun Gothic"/>
                <a:cs typeface="Malgun Gothic"/>
                <a:sym typeface="Malgun Gothic"/>
              </a:rPr>
              <a:t>프로젝트 서비스 기능</a:t>
            </a:r>
            <a:endParaRPr b="0" i="0" sz="1800" u="none" cap="none" strike="noStrike">
              <a:solidFill>
                <a:schemeClr val="dk1"/>
              </a:solidFill>
              <a:latin typeface="Noto Sans KR"/>
              <a:ea typeface="Noto Sans KR"/>
              <a:cs typeface="Noto Sans KR"/>
              <a:sym typeface="Noto Sans KR"/>
            </a:endParaRPr>
          </a:p>
        </p:txBody>
      </p:sp>
      <p:sp>
        <p:nvSpPr>
          <p:cNvPr id="193" name="Google Shape;193;p7"/>
          <p:cNvSpPr/>
          <p:nvPr/>
        </p:nvSpPr>
        <p:spPr>
          <a:xfrm>
            <a:off x="0" y="0"/>
            <a:ext cx="12191760" cy="114120"/>
          </a:xfrm>
          <a:prstGeom prst="rect">
            <a:avLst/>
          </a:prstGeom>
          <a:solidFill>
            <a:srgbClr val="FFD85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 name="Google Shape;194;p7"/>
          <p:cNvSpPr/>
          <p:nvPr/>
        </p:nvSpPr>
        <p:spPr>
          <a:xfrm>
            <a:off x="0" y="0"/>
            <a:ext cx="1336320" cy="114120"/>
          </a:xfrm>
          <a:prstGeom prst="rect">
            <a:avLst/>
          </a:prstGeom>
          <a:solidFill>
            <a:srgbClr val="3378C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95" name="Google Shape;195;p7"/>
          <p:cNvPicPr preferRelativeResize="0"/>
          <p:nvPr/>
        </p:nvPicPr>
        <p:blipFill rotWithShape="1">
          <a:blip r:embed="rId5">
            <a:alphaModFix/>
          </a:blip>
          <a:srcRect b="0" l="0" r="0" t="0"/>
          <a:stretch/>
        </p:blipFill>
        <p:spPr>
          <a:xfrm rot="-434400">
            <a:off x="8620920" y="4761720"/>
            <a:ext cx="3710160" cy="1869120"/>
          </a:xfrm>
          <a:prstGeom prst="rect">
            <a:avLst/>
          </a:prstGeom>
          <a:noFill/>
          <a:ln>
            <a:noFill/>
          </a:ln>
        </p:spPr>
      </p:pic>
      <p:pic>
        <p:nvPicPr>
          <p:cNvPr id="196" name="Google Shape;196;p7"/>
          <p:cNvPicPr preferRelativeResize="0"/>
          <p:nvPr/>
        </p:nvPicPr>
        <p:blipFill rotWithShape="1">
          <a:blip r:embed="rId6">
            <a:alphaModFix/>
          </a:blip>
          <a:srcRect b="0" l="0" r="0" t="0"/>
          <a:stretch/>
        </p:blipFill>
        <p:spPr>
          <a:xfrm>
            <a:off x="0" y="5934600"/>
            <a:ext cx="12191760" cy="923040"/>
          </a:xfrm>
          <a:prstGeom prst="rect">
            <a:avLst/>
          </a:prstGeom>
          <a:noFill/>
          <a:ln>
            <a:noFill/>
          </a:ln>
        </p:spPr>
      </p:pic>
      <p:sp>
        <p:nvSpPr>
          <p:cNvPr id="197" name="Google Shape;197;p7"/>
          <p:cNvSpPr/>
          <p:nvPr/>
        </p:nvSpPr>
        <p:spPr>
          <a:xfrm>
            <a:off x="402120" y="1433880"/>
            <a:ext cx="407880" cy="351720"/>
          </a:xfrm>
          <a:prstGeom prst="hexagon">
            <a:avLst>
              <a:gd fmla="val 25000" name="adj"/>
              <a:gd fmla="val 115470" name="vf"/>
            </a:avLst>
          </a:prstGeom>
          <a:solidFill>
            <a:srgbClr val="ED7D31"/>
          </a:solidFill>
          <a:ln cap="flat" cmpd="sng" w="25400">
            <a:solidFill>
              <a:srgbClr val="673615"/>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 name="Google Shape;198;p7"/>
          <p:cNvSpPr/>
          <p:nvPr/>
        </p:nvSpPr>
        <p:spPr>
          <a:xfrm>
            <a:off x="478440" y="1499400"/>
            <a:ext cx="255240" cy="24372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FFFFFF"/>
              </a:buClr>
              <a:buSzPts val="1600"/>
              <a:buFont typeface="Arial"/>
              <a:buNone/>
            </a:pPr>
            <a:r>
              <a:rPr b="0" i="0" lang="en-US" sz="1600" u="none" cap="none" strike="noStrike">
                <a:solidFill>
                  <a:srgbClr val="FFFFFF"/>
                </a:solidFill>
                <a:latin typeface="Arial"/>
                <a:ea typeface="Arial"/>
                <a:cs typeface="Arial"/>
                <a:sym typeface="Arial"/>
              </a:rPr>
              <a:t>3</a:t>
            </a:r>
            <a:endParaRPr b="0" i="0" sz="1600" u="none" cap="none" strike="noStrike">
              <a:solidFill>
                <a:schemeClr val="dk1"/>
              </a:solidFill>
              <a:latin typeface="Noto Sans KR"/>
              <a:ea typeface="Noto Sans KR"/>
              <a:cs typeface="Noto Sans KR"/>
              <a:sym typeface="Noto Sans KR"/>
            </a:endParaRPr>
          </a:p>
        </p:txBody>
      </p:sp>
      <p:sp>
        <p:nvSpPr>
          <p:cNvPr id="199" name="Google Shape;199;p7"/>
          <p:cNvSpPr/>
          <p:nvPr/>
        </p:nvSpPr>
        <p:spPr>
          <a:xfrm>
            <a:off x="1783317" y="2713577"/>
            <a:ext cx="6221160" cy="364680"/>
          </a:xfrm>
          <a:prstGeom prst="rect">
            <a:avLst/>
          </a:prstGeom>
          <a:noFill/>
          <a:ln>
            <a:noFill/>
          </a:ln>
        </p:spPr>
        <p:txBody>
          <a:bodyPr anchorCtr="0" anchor="t" bIns="45000" lIns="90000" spcFirstLastPara="1" rIns="90000" wrap="square" tIns="45000">
            <a:spAutoFit/>
          </a:bodyPr>
          <a:lstStyle/>
          <a:p>
            <a:pPr indent="0" lvl="0" marL="0" marR="0" rtl="0" algn="l">
              <a:lnSpc>
                <a:spcPct val="100000"/>
              </a:lnSpc>
              <a:spcBef>
                <a:spcPts val="0"/>
              </a:spcBef>
              <a:spcAft>
                <a:spcPts val="0"/>
              </a:spcAft>
              <a:buClr>
                <a:srgbClr val="000000"/>
              </a:buClr>
              <a:buSzPts val="1800"/>
              <a:buFont typeface="Malgun Gothic"/>
              <a:buNone/>
            </a:pPr>
            <a:r>
              <a:rPr b="0" i="0" lang="en-US" sz="1800" u="none" cap="none" strike="noStrike">
                <a:solidFill>
                  <a:srgbClr val="000000"/>
                </a:solidFill>
                <a:latin typeface="Malgun Gothic"/>
                <a:ea typeface="Malgun Gothic"/>
                <a:cs typeface="Malgun Gothic"/>
                <a:sym typeface="Malgun Gothic"/>
              </a:rPr>
              <a:t>🎯 </a:t>
            </a:r>
            <a:r>
              <a:rPr b="1" i="0" lang="en-US" sz="1800" u="none" cap="none" strike="noStrike">
                <a:solidFill>
                  <a:srgbClr val="000000"/>
                </a:solidFill>
                <a:latin typeface="Malgun Gothic"/>
                <a:ea typeface="Malgun Gothic"/>
                <a:cs typeface="Malgun Gothic"/>
                <a:sym typeface="Malgun Gothic"/>
              </a:rPr>
              <a:t>대상 사용자</a:t>
            </a:r>
            <a:endParaRPr b="0" i="0" sz="1800" u="none" cap="none" strike="noStrike">
              <a:solidFill>
                <a:schemeClr val="dk1"/>
              </a:solidFill>
              <a:latin typeface="Noto Sans KR"/>
              <a:ea typeface="Noto Sans KR"/>
              <a:cs typeface="Noto Sans KR"/>
              <a:sym typeface="Noto Sans KR"/>
            </a:endParaRPr>
          </a:p>
        </p:txBody>
      </p:sp>
      <p:sp>
        <p:nvSpPr>
          <p:cNvPr id="200" name="Google Shape;200;p7"/>
          <p:cNvSpPr/>
          <p:nvPr/>
        </p:nvSpPr>
        <p:spPr>
          <a:xfrm>
            <a:off x="3855116" y="2689817"/>
            <a:ext cx="7300563" cy="639000"/>
          </a:xfrm>
          <a:prstGeom prst="rect">
            <a:avLst/>
          </a:prstGeom>
          <a:noFill/>
          <a:ln>
            <a:noFill/>
          </a:ln>
        </p:spPr>
        <p:txBody>
          <a:bodyPr anchorCtr="0" anchor="t" bIns="45000" lIns="90000" spcFirstLastPara="1" rIns="90000" wrap="square" tIns="45000">
            <a:spAutoFit/>
          </a:bodyPr>
          <a:lstStyle/>
          <a:p>
            <a:pPr indent="0" lvl="0" marL="0" marR="0" rtl="0" algn="l">
              <a:lnSpc>
                <a:spcPct val="100000"/>
              </a:lnSpc>
              <a:spcBef>
                <a:spcPts val="0"/>
              </a:spcBef>
              <a:spcAft>
                <a:spcPts val="0"/>
              </a:spcAft>
              <a:buClr>
                <a:srgbClr val="000000"/>
              </a:buClr>
              <a:buSzPts val="1800"/>
              <a:buFont typeface="Malgun Gothic"/>
              <a:buNone/>
            </a:pPr>
            <a:r>
              <a:rPr b="0" i="0" lang="en-US" sz="1800" u="none" cap="none" strike="noStrike">
                <a:solidFill>
                  <a:srgbClr val="000000"/>
                </a:solidFill>
                <a:latin typeface="Malgun Gothic"/>
                <a:ea typeface="Malgun Gothic"/>
                <a:cs typeface="Malgun Gothic"/>
                <a:sym typeface="Malgun Gothic"/>
              </a:rPr>
              <a:t>영화를 즐기며 자신의 감상을 공유하고, 타인의 시선을 통해</a:t>
            </a:r>
            <a:br>
              <a:rPr b="0" i="0" lang="en-US" sz="1800" u="none" cap="none" strike="noStrike">
                <a:solidFill>
                  <a:srgbClr val="000000"/>
                </a:solidFill>
                <a:latin typeface="Malgun Gothic"/>
                <a:ea typeface="Malgun Gothic"/>
                <a:cs typeface="Malgun Gothic"/>
                <a:sym typeface="Malgun Gothic"/>
              </a:rPr>
            </a:br>
            <a:r>
              <a:rPr b="0" i="0" lang="en-US" sz="1800" u="none" cap="none" strike="noStrike">
                <a:solidFill>
                  <a:srgbClr val="000000"/>
                </a:solidFill>
                <a:latin typeface="Malgun Gothic"/>
                <a:ea typeface="Malgun Gothic"/>
                <a:cs typeface="Malgun Gothic"/>
                <a:sym typeface="Malgun Gothic"/>
              </a:rPr>
              <a:t>새로운 작품을 발견하고자 하는 </a:t>
            </a:r>
            <a:r>
              <a:rPr b="1" i="0" lang="en-US" sz="1800" u="none" cap="none" strike="noStrike">
                <a:solidFill>
                  <a:srgbClr val="000000"/>
                </a:solidFill>
                <a:latin typeface="Malgun Gothic"/>
                <a:ea typeface="Malgun Gothic"/>
                <a:cs typeface="Malgun Gothic"/>
                <a:sym typeface="Malgun Gothic"/>
              </a:rPr>
              <a:t>20~40대 소셜 미디어 이용자</a:t>
            </a:r>
            <a:endParaRPr b="0" i="0" sz="1800" u="none" cap="none" strike="noStrike">
              <a:solidFill>
                <a:schemeClr val="dk1"/>
              </a:solidFill>
              <a:latin typeface="Noto Sans KR"/>
              <a:ea typeface="Noto Sans KR"/>
              <a:cs typeface="Noto Sans KR"/>
              <a:sym typeface="Noto Sans KR"/>
            </a:endParaRPr>
          </a:p>
        </p:txBody>
      </p:sp>
      <p:sp>
        <p:nvSpPr>
          <p:cNvPr id="201" name="Google Shape;201;p7"/>
          <p:cNvSpPr/>
          <p:nvPr/>
        </p:nvSpPr>
        <p:spPr>
          <a:xfrm>
            <a:off x="1805277" y="4140617"/>
            <a:ext cx="6259680" cy="364680"/>
          </a:xfrm>
          <a:prstGeom prst="rect">
            <a:avLst/>
          </a:prstGeom>
          <a:noFill/>
          <a:ln>
            <a:noFill/>
          </a:ln>
        </p:spPr>
        <p:txBody>
          <a:bodyPr anchorCtr="0" anchor="t" bIns="45000" lIns="90000" spcFirstLastPara="1" rIns="90000" wrap="square" tIns="45000">
            <a:spAutoFit/>
          </a:bodyPr>
          <a:lstStyle/>
          <a:p>
            <a:pPr indent="0" lvl="0" marL="0" marR="0" rtl="0" algn="l">
              <a:lnSpc>
                <a:spcPct val="100000"/>
              </a:lnSpc>
              <a:spcBef>
                <a:spcPts val="0"/>
              </a:spcBef>
              <a:spcAft>
                <a:spcPts val="0"/>
              </a:spcAft>
              <a:buClr>
                <a:srgbClr val="000000"/>
              </a:buClr>
              <a:buSzPts val="1800"/>
              <a:buFont typeface="Malgun Gothic"/>
              <a:buNone/>
            </a:pPr>
            <a:r>
              <a:rPr b="0" i="0" lang="en-US" sz="1800" u="none" cap="none" strike="noStrike">
                <a:solidFill>
                  <a:srgbClr val="000000"/>
                </a:solidFill>
                <a:latin typeface="Malgun Gothic"/>
                <a:ea typeface="Malgun Gothic"/>
                <a:cs typeface="Malgun Gothic"/>
                <a:sym typeface="Malgun Gothic"/>
              </a:rPr>
              <a:t>✨ </a:t>
            </a:r>
            <a:r>
              <a:rPr b="1" i="0" lang="en-US" sz="1800" u="none" cap="none" strike="noStrike">
                <a:solidFill>
                  <a:srgbClr val="000000"/>
                </a:solidFill>
                <a:latin typeface="Malgun Gothic"/>
                <a:ea typeface="Malgun Gothic"/>
                <a:cs typeface="Malgun Gothic"/>
                <a:sym typeface="Malgun Gothic"/>
              </a:rPr>
              <a:t>차별점</a:t>
            </a:r>
            <a:endParaRPr b="0" i="0" sz="1800" u="none" cap="none" strike="noStrike">
              <a:solidFill>
                <a:schemeClr val="dk1"/>
              </a:solidFill>
              <a:latin typeface="Noto Sans KR"/>
              <a:ea typeface="Noto Sans KR"/>
              <a:cs typeface="Noto Sans KR"/>
              <a:sym typeface="Noto Sans KR"/>
            </a:endParaRPr>
          </a:p>
        </p:txBody>
      </p:sp>
      <p:graphicFrame>
        <p:nvGraphicFramePr>
          <p:cNvPr id="202" name="Google Shape;202;p7"/>
          <p:cNvGraphicFramePr/>
          <p:nvPr/>
        </p:nvGraphicFramePr>
        <p:xfrm>
          <a:off x="3855117" y="4049537"/>
          <a:ext cx="3000000" cy="3000000"/>
        </p:xfrm>
        <a:graphic>
          <a:graphicData uri="http://schemas.openxmlformats.org/drawingml/2006/table">
            <a:tbl>
              <a:tblPr>
                <a:noFill/>
                <a:tableStyleId>{DF7BEC5D-8E71-458B-BEBD-9F7AA872D606}</a:tableStyleId>
              </a:tblPr>
              <a:tblGrid>
                <a:gridCol w="7028275"/>
              </a:tblGrid>
              <a:tr h="228600">
                <a:tc>
                  <a:txBody>
                    <a:bodyPr/>
                    <a:lstStyle/>
                    <a:p>
                      <a:pPr indent="0" lvl="0" marL="0" marR="0" rtl="0" algn="l">
                        <a:lnSpc>
                          <a:spcPct val="100000"/>
                        </a:lnSpc>
                        <a:spcBef>
                          <a:spcPts val="0"/>
                        </a:spcBef>
                        <a:spcAft>
                          <a:spcPts val="0"/>
                        </a:spcAft>
                        <a:buClr>
                          <a:srgbClr val="000000"/>
                        </a:buClr>
                        <a:buSzPts val="1800"/>
                        <a:buFont typeface="Malgun Gothic"/>
                        <a:buNone/>
                      </a:pPr>
                      <a:r>
                        <a:rPr b="0" lang="en-US" sz="1800" u="none" cap="none" strike="noStrike">
                          <a:solidFill>
                            <a:srgbClr val="000000"/>
                          </a:solidFill>
                          <a:latin typeface="Malgun Gothic"/>
                          <a:ea typeface="Malgun Gothic"/>
                          <a:cs typeface="Malgun Gothic"/>
                          <a:sym typeface="Malgun Gothic"/>
                        </a:rPr>
                        <a:t>단순 정보 제공을 넘어서 사용자 간 </a:t>
                      </a:r>
                      <a:r>
                        <a:rPr b="1" lang="en-US" sz="1800" u="none" cap="none" strike="noStrike">
                          <a:solidFill>
                            <a:srgbClr val="000000"/>
                          </a:solidFill>
                          <a:latin typeface="Malgun Gothic"/>
                          <a:ea typeface="Malgun Gothic"/>
                          <a:cs typeface="Malgun Gothic"/>
                          <a:sym typeface="Malgun Gothic"/>
                        </a:rPr>
                        <a:t>연결과 소통</a:t>
                      </a:r>
                      <a:r>
                        <a:rPr b="0" lang="en-US" sz="1800" u="none" cap="none" strike="noStrike">
                          <a:solidFill>
                            <a:srgbClr val="000000"/>
                          </a:solidFill>
                          <a:latin typeface="Malgun Gothic"/>
                          <a:ea typeface="Malgun Gothic"/>
                          <a:cs typeface="Malgun Gothic"/>
                          <a:sym typeface="Malgun Gothic"/>
                        </a:rPr>
                        <a:t>에 중점을 둔</a:t>
                      </a:r>
                      <a:br>
                        <a:rPr b="0" lang="en-US" sz="1800" u="none" cap="none" strike="noStrike">
                          <a:solidFill>
                            <a:srgbClr val="000000"/>
                          </a:solidFill>
                          <a:latin typeface="Malgun Gothic"/>
                          <a:ea typeface="Malgun Gothic"/>
                          <a:cs typeface="Malgun Gothic"/>
                          <a:sym typeface="Malgun Gothic"/>
                        </a:rPr>
                      </a:br>
                      <a:r>
                        <a:rPr b="0" lang="en-US" sz="1800" u="none" cap="none" strike="noStrike">
                          <a:solidFill>
                            <a:srgbClr val="000000"/>
                          </a:solidFill>
                          <a:latin typeface="Malgun Gothic"/>
                          <a:ea typeface="Malgun Gothic"/>
                          <a:cs typeface="Malgun Gothic"/>
                          <a:sym typeface="Malgun Gothic"/>
                        </a:rPr>
                        <a:t>영화 커뮤니티 플랫폼.</a:t>
                      </a:r>
                      <a:br>
                        <a:rPr lang="en-US" sz="1800" u="none" cap="none" strike="noStrike"/>
                      </a:br>
                      <a:r>
                        <a:rPr b="0" lang="en-US" sz="1800" u="none" cap="none" strike="noStrike">
                          <a:solidFill>
                            <a:srgbClr val="000000"/>
                          </a:solidFill>
                          <a:latin typeface="Malgun Gothic"/>
                          <a:ea typeface="Malgun Gothic"/>
                          <a:cs typeface="Malgun Gothic"/>
                          <a:sym typeface="Malgun Gothic"/>
                        </a:rPr>
                        <a:t>감성 기반 리뷰와 소셜 기능을 강화하여, 사용자들이 함께</a:t>
                      </a:r>
                      <a:endParaRPr b="0" sz="1800" u="none" cap="none" strike="noStrike">
                        <a:latin typeface="Noto Sans KR"/>
                        <a:ea typeface="Noto Sans KR"/>
                        <a:cs typeface="Noto Sans KR"/>
                        <a:sym typeface="Noto Sans KR"/>
                      </a:endParaRPr>
                    </a:p>
                    <a:p>
                      <a:pPr indent="0" lvl="0" marL="0" marR="0" rtl="0" algn="l">
                        <a:lnSpc>
                          <a:spcPct val="100000"/>
                        </a:lnSpc>
                        <a:spcBef>
                          <a:spcPts val="0"/>
                        </a:spcBef>
                        <a:spcAft>
                          <a:spcPts val="0"/>
                        </a:spcAft>
                        <a:buClr>
                          <a:srgbClr val="000000"/>
                        </a:buClr>
                        <a:buSzPts val="1800"/>
                        <a:buFont typeface="Malgun Gothic"/>
                        <a:buNone/>
                      </a:pPr>
                      <a:r>
                        <a:rPr b="0" lang="en-US" sz="1800" u="none" cap="none" strike="noStrike">
                          <a:solidFill>
                            <a:srgbClr val="000000"/>
                          </a:solidFill>
                          <a:latin typeface="Malgun Gothic"/>
                          <a:ea typeface="Malgun Gothic"/>
                          <a:cs typeface="Malgun Gothic"/>
                          <a:sym typeface="Malgun Gothic"/>
                        </a:rPr>
                        <a:t>영화를 </a:t>
                      </a:r>
                      <a:r>
                        <a:rPr b="1" lang="en-US" sz="1800" u="none" cap="none" strike="noStrike">
                          <a:solidFill>
                            <a:srgbClr val="000000"/>
                          </a:solidFill>
                          <a:latin typeface="Malgun Gothic"/>
                          <a:ea typeface="Malgun Gothic"/>
                          <a:cs typeface="Malgun Gothic"/>
                          <a:sym typeface="Malgun Gothic"/>
                        </a:rPr>
                        <a:t>공감하고 새로운 관점을 발견</a:t>
                      </a:r>
                      <a:r>
                        <a:rPr b="0" lang="en-US" sz="1800" u="none" cap="none" strike="noStrike">
                          <a:solidFill>
                            <a:srgbClr val="000000"/>
                          </a:solidFill>
                          <a:latin typeface="Malgun Gothic"/>
                          <a:ea typeface="Malgun Gothic"/>
                          <a:cs typeface="Malgun Gothic"/>
                          <a:sym typeface="Malgun Gothic"/>
                        </a:rPr>
                        <a:t>하는 경험 제공</a:t>
                      </a:r>
                      <a:endParaRPr b="0" sz="1800" u="none" cap="none" strike="noStrike">
                        <a:latin typeface="Noto Sans KR"/>
                        <a:ea typeface="Noto Sans KR"/>
                        <a:cs typeface="Noto Sans KR"/>
                        <a:sym typeface="Noto Sans K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pic>
        <p:nvPicPr>
          <p:cNvPr id="208" name="Google Shape;208;p8"/>
          <p:cNvPicPr preferRelativeResize="0"/>
          <p:nvPr/>
        </p:nvPicPr>
        <p:blipFill rotWithShape="1">
          <a:blip r:embed="rId3">
            <a:alphaModFix/>
          </a:blip>
          <a:srcRect b="0" l="0" r="0" t="0"/>
          <a:stretch/>
        </p:blipFill>
        <p:spPr>
          <a:xfrm>
            <a:off x="0" y="0"/>
            <a:ext cx="12191760" cy="6857640"/>
          </a:xfrm>
          <a:prstGeom prst="rect">
            <a:avLst/>
          </a:prstGeom>
          <a:noFill/>
          <a:ln>
            <a:noFill/>
          </a:ln>
        </p:spPr>
      </p:pic>
      <p:sp>
        <p:nvSpPr>
          <p:cNvPr id="209" name="Google Shape;209;p8"/>
          <p:cNvSpPr/>
          <p:nvPr/>
        </p:nvSpPr>
        <p:spPr>
          <a:xfrm rot="10800000">
            <a:off x="173880" y="69840"/>
            <a:ext cx="12017520" cy="1220760"/>
          </a:xfrm>
          <a:prstGeom prst="round1Rect">
            <a:avLst>
              <a:gd fmla="val 23799" name="adj"/>
            </a:avLst>
          </a:prstGeom>
          <a:solidFill>
            <a:srgbClr val="F2F2F2">
              <a:alpha val="4901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10" name="Google Shape;210;p8"/>
          <p:cNvGrpSpPr/>
          <p:nvPr/>
        </p:nvGrpSpPr>
        <p:grpSpPr>
          <a:xfrm>
            <a:off x="376200" y="333360"/>
            <a:ext cx="5947920" cy="823320"/>
            <a:chOff x="376200" y="333360"/>
            <a:chExt cx="5947920" cy="823320"/>
          </a:xfrm>
        </p:grpSpPr>
        <p:sp>
          <p:nvSpPr>
            <p:cNvPr id="211" name="Google Shape;211;p8"/>
            <p:cNvSpPr/>
            <p:nvPr/>
          </p:nvSpPr>
          <p:spPr>
            <a:xfrm>
              <a:off x="1461600" y="366120"/>
              <a:ext cx="2251800" cy="272880"/>
            </a:xfrm>
            <a:prstGeom prst="rect">
              <a:avLst/>
            </a:prstGeom>
            <a:noFill/>
            <a:ln>
              <a:noFill/>
            </a:ln>
          </p:spPr>
          <p:txBody>
            <a:bodyPr anchorCtr="0" anchor="t" bIns="45000" lIns="90000" spcFirstLastPara="1" rIns="90000" wrap="square" tIns="45000">
              <a:spAutoFit/>
            </a:bodyPr>
            <a:lstStyle/>
            <a:p>
              <a:pPr indent="0" lvl="0" marL="0" marR="0" rtl="0" algn="l">
                <a:lnSpc>
                  <a:spcPct val="100000"/>
                </a:lnSpc>
                <a:spcBef>
                  <a:spcPts val="0"/>
                </a:spcBef>
                <a:spcAft>
                  <a:spcPts val="0"/>
                </a:spcAft>
                <a:buClr>
                  <a:srgbClr val="70AD47"/>
                </a:buClr>
                <a:buSzPts val="1200"/>
                <a:buFont typeface="Malgun Gothic"/>
                <a:buNone/>
              </a:pPr>
              <a:r>
                <a:rPr b="1" i="0" lang="en-US" sz="1200" u="none" cap="none" strike="noStrike">
                  <a:solidFill>
                    <a:srgbClr val="70AD47"/>
                  </a:solidFill>
                  <a:latin typeface="Malgun Gothic"/>
                  <a:ea typeface="Malgun Gothic"/>
                  <a:cs typeface="Malgun Gothic"/>
                  <a:sym typeface="Malgun Gothic"/>
                </a:rPr>
                <a:t>K-Digital Training</a:t>
              </a:r>
              <a:endParaRPr b="0" i="0" sz="1200" u="none" cap="none" strike="noStrike">
                <a:solidFill>
                  <a:schemeClr val="dk1"/>
                </a:solidFill>
                <a:latin typeface="Noto Sans KR"/>
                <a:ea typeface="Noto Sans KR"/>
                <a:cs typeface="Noto Sans KR"/>
                <a:sym typeface="Noto Sans KR"/>
              </a:endParaRPr>
            </a:p>
          </p:txBody>
        </p:sp>
        <p:sp>
          <p:nvSpPr>
            <p:cNvPr id="212" name="Google Shape;212;p8"/>
            <p:cNvSpPr/>
            <p:nvPr/>
          </p:nvSpPr>
          <p:spPr>
            <a:xfrm>
              <a:off x="1461600" y="585000"/>
              <a:ext cx="4862520" cy="516960"/>
            </a:xfrm>
            <a:prstGeom prst="rect">
              <a:avLst/>
            </a:prstGeom>
            <a:noFill/>
            <a:ln>
              <a:noFill/>
            </a:ln>
          </p:spPr>
          <p:txBody>
            <a:bodyPr anchorCtr="0" anchor="t" bIns="45000" lIns="90000" spcFirstLastPara="1" rIns="90000" wrap="square" tIns="45000">
              <a:spAutoFit/>
            </a:bodyPr>
            <a:lstStyle/>
            <a:p>
              <a:pPr indent="0" lvl="0" marL="0" marR="0" rtl="0" algn="l">
                <a:lnSpc>
                  <a:spcPct val="100000"/>
                </a:lnSpc>
                <a:spcBef>
                  <a:spcPts val="0"/>
                </a:spcBef>
                <a:spcAft>
                  <a:spcPts val="0"/>
                </a:spcAft>
                <a:buClr>
                  <a:srgbClr val="404040"/>
                </a:buClr>
                <a:buSzPts val="2800"/>
                <a:buFont typeface="Malgun Gothic"/>
                <a:buNone/>
              </a:pPr>
              <a:r>
                <a:rPr b="1" i="0" lang="en-US" sz="2800" u="none" cap="none" strike="noStrike">
                  <a:solidFill>
                    <a:srgbClr val="404040"/>
                  </a:solidFill>
                  <a:latin typeface="Malgun Gothic"/>
                  <a:ea typeface="Malgun Gothic"/>
                  <a:cs typeface="Malgun Gothic"/>
                  <a:sym typeface="Malgun Gothic"/>
                </a:rPr>
                <a:t>프로젝트 개요</a:t>
              </a:r>
              <a:endParaRPr b="0" i="0" sz="2800" u="none" cap="none" strike="noStrike">
                <a:solidFill>
                  <a:schemeClr val="dk1"/>
                </a:solidFill>
                <a:latin typeface="Noto Sans KR"/>
                <a:ea typeface="Noto Sans KR"/>
                <a:cs typeface="Noto Sans KR"/>
                <a:sym typeface="Noto Sans KR"/>
              </a:endParaRPr>
            </a:p>
          </p:txBody>
        </p:sp>
        <p:sp>
          <p:nvSpPr>
            <p:cNvPr id="213" name="Google Shape;213;p8"/>
            <p:cNvSpPr/>
            <p:nvPr/>
          </p:nvSpPr>
          <p:spPr>
            <a:xfrm>
              <a:off x="376200" y="333360"/>
              <a:ext cx="1266480" cy="823320"/>
            </a:xfrm>
            <a:prstGeom prst="rect">
              <a:avLst/>
            </a:prstGeom>
            <a:noFill/>
            <a:ln>
              <a:noFill/>
            </a:ln>
          </p:spPr>
          <p:txBody>
            <a:bodyPr anchorCtr="0" anchor="t" bIns="0" lIns="90000" spcFirstLastPara="1" rIns="90000" wrap="square" tIns="0">
              <a:spAutoFit/>
            </a:bodyPr>
            <a:lstStyle/>
            <a:p>
              <a:pPr indent="0" lvl="0" marL="0" marR="0" rtl="0" algn="l">
                <a:lnSpc>
                  <a:spcPct val="100000"/>
                </a:lnSpc>
                <a:spcBef>
                  <a:spcPts val="0"/>
                </a:spcBef>
                <a:spcAft>
                  <a:spcPts val="0"/>
                </a:spcAft>
                <a:buClr>
                  <a:srgbClr val="70AD47"/>
                </a:buClr>
                <a:buSzPts val="5400"/>
                <a:buFont typeface="Arial"/>
                <a:buNone/>
              </a:pPr>
              <a:r>
                <a:rPr b="0" i="0" lang="en-US" sz="5400" u="none" cap="none" strike="noStrike">
                  <a:solidFill>
                    <a:srgbClr val="70AD47"/>
                  </a:solidFill>
                  <a:latin typeface="Arial"/>
                  <a:ea typeface="Arial"/>
                  <a:cs typeface="Arial"/>
                  <a:sym typeface="Arial"/>
                </a:rPr>
                <a:t>01</a:t>
              </a:r>
              <a:endParaRPr b="0" i="0" sz="5400" u="none" cap="none" strike="noStrike">
                <a:solidFill>
                  <a:schemeClr val="dk1"/>
                </a:solidFill>
                <a:latin typeface="Noto Sans KR"/>
                <a:ea typeface="Noto Sans KR"/>
                <a:cs typeface="Noto Sans KR"/>
                <a:sym typeface="Noto Sans KR"/>
              </a:endParaRPr>
            </a:p>
          </p:txBody>
        </p:sp>
      </p:grpSp>
      <p:pic>
        <p:nvPicPr>
          <p:cNvPr id="214" name="Google Shape;214;p8"/>
          <p:cNvPicPr preferRelativeResize="0"/>
          <p:nvPr/>
        </p:nvPicPr>
        <p:blipFill rotWithShape="1">
          <a:blip r:embed="rId4">
            <a:alphaModFix amt="27000"/>
          </a:blip>
          <a:srcRect b="0" l="0" r="0" t="0"/>
          <a:stretch/>
        </p:blipFill>
        <p:spPr>
          <a:xfrm flipH="1">
            <a:off x="360" y="1917000"/>
            <a:ext cx="12191760" cy="233280"/>
          </a:xfrm>
          <a:prstGeom prst="rect">
            <a:avLst/>
          </a:prstGeom>
          <a:noFill/>
          <a:ln>
            <a:noFill/>
          </a:ln>
        </p:spPr>
      </p:pic>
      <p:sp>
        <p:nvSpPr>
          <p:cNvPr id="215" name="Google Shape;215;p8"/>
          <p:cNvSpPr/>
          <p:nvPr/>
        </p:nvSpPr>
        <p:spPr>
          <a:xfrm>
            <a:off x="743760" y="1430280"/>
            <a:ext cx="10324080" cy="364680"/>
          </a:xfrm>
          <a:prstGeom prst="rect">
            <a:avLst/>
          </a:prstGeom>
          <a:noFill/>
          <a:ln>
            <a:noFill/>
          </a:ln>
        </p:spPr>
        <p:txBody>
          <a:bodyPr anchorCtr="0" anchor="t" bIns="45000" lIns="90000" spcFirstLastPara="1" rIns="90000" wrap="square" tIns="45000">
            <a:spAutoFit/>
          </a:bodyPr>
          <a:lstStyle/>
          <a:p>
            <a:pPr indent="0" lvl="0" marL="0" marR="0" rtl="0" algn="l">
              <a:lnSpc>
                <a:spcPct val="100000"/>
              </a:lnSpc>
              <a:spcBef>
                <a:spcPts val="0"/>
              </a:spcBef>
              <a:spcAft>
                <a:spcPts val="0"/>
              </a:spcAft>
              <a:buClr>
                <a:srgbClr val="404040"/>
              </a:buClr>
              <a:buSzPts val="1800"/>
              <a:buFont typeface="Malgun Gothic"/>
              <a:buNone/>
            </a:pPr>
            <a:r>
              <a:rPr b="1" i="0" lang="en-US" sz="1800" u="none" cap="none" strike="noStrike">
                <a:solidFill>
                  <a:srgbClr val="404040"/>
                </a:solidFill>
                <a:latin typeface="Malgun Gothic"/>
                <a:ea typeface="Malgun Gothic"/>
                <a:cs typeface="Malgun Gothic"/>
                <a:sym typeface="Malgun Gothic"/>
              </a:rPr>
              <a:t>활용 장비 및 재료</a:t>
            </a:r>
            <a:endParaRPr b="0" i="0" sz="1800" u="none" cap="none" strike="noStrike">
              <a:solidFill>
                <a:schemeClr val="dk1"/>
              </a:solidFill>
              <a:latin typeface="Noto Sans KR"/>
              <a:ea typeface="Noto Sans KR"/>
              <a:cs typeface="Noto Sans KR"/>
              <a:sym typeface="Noto Sans KR"/>
            </a:endParaRPr>
          </a:p>
        </p:txBody>
      </p:sp>
      <p:sp>
        <p:nvSpPr>
          <p:cNvPr id="216" name="Google Shape;216;p8"/>
          <p:cNvSpPr/>
          <p:nvPr/>
        </p:nvSpPr>
        <p:spPr>
          <a:xfrm>
            <a:off x="0" y="0"/>
            <a:ext cx="12191760" cy="114120"/>
          </a:xfrm>
          <a:prstGeom prst="rect">
            <a:avLst/>
          </a:prstGeom>
          <a:solidFill>
            <a:srgbClr val="FFD85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 name="Google Shape;217;p8"/>
          <p:cNvSpPr/>
          <p:nvPr/>
        </p:nvSpPr>
        <p:spPr>
          <a:xfrm>
            <a:off x="0" y="0"/>
            <a:ext cx="1336320" cy="114120"/>
          </a:xfrm>
          <a:prstGeom prst="rect">
            <a:avLst/>
          </a:prstGeom>
          <a:solidFill>
            <a:srgbClr val="3378C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18" name="Google Shape;218;p8"/>
          <p:cNvPicPr preferRelativeResize="0"/>
          <p:nvPr/>
        </p:nvPicPr>
        <p:blipFill rotWithShape="1">
          <a:blip r:embed="rId5">
            <a:alphaModFix/>
          </a:blip>
          <a:srcRect b="0" l="0" r="0" t="0"/>
          <a:stretch/>
        </p:blipFill>
        <p:spPr>
          <a:xfrm>
            <a:off x="0" y="5934600"/>
            <a:ext cx="12191760" cy="923040"/>
          </a:xfrm>
          <a:prstGeom prst="rect">
            <a:avLst/>
          </a:prstGeom>
          <a:noFill/>
          <a:ln>
            <a:noFill/>
          </a:ln>
        </p:spPr>
      </p:pic>
      <p:sp>
        <p:nvSpPr>
          <p:cNvPr id="219" name="Google Shape;219;p8"/>
          <p:cNvSpPr/>
          <p:nvPr/>
        </p:nvSpPr>
        <p:spPr>
          <a:xfrm>
            <a:off x="376200" y="1437480"/>
            <a:ext cx="407880" cy="351720"/>
          </a:xfrm>
          <a:prstGeom prst="hexagon">
            <a:avLst>
              <a:gd fmla="val 25000" name="adj"/>
              <a:gd fmla="val 115470" name="vf"/>
            </a:avLst>
          </a:prstGeom>
          <a:gradFill>
            <a:gsLst>
              <a:gs pos="0">
                <a:srgbClr val="979700"/>
              </a:gs>
              <a:gs pos="100000">
                <a:srgbClr val="D6D600"/>
              </a:gs>
            </a:gsLst>
            <a:lin ang="18900000" scaled="0"/>
          </a:gradFill>
          <a:ln cap="flat" cmpd="sng" w="25400">
            <a:solidFill>
              <a:srgbClr val="FFFF00"/>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 name="Google Shape;220;p8"/>
          <p:cNvSpPr/>
          <p:nvPr/>
        </p:nvSpPr>
        <p:spPr>
          <a:xfrm rot="4666800">
            <a:off x="402120" y="1432080"/>
            <a:ext cx="306000" cy="320400"/>
          </a:xfrm>
          <a:custGeom>
            <a:rect b="b" l="l" r="r" t="t"/>
            <a:pathLst>
              <a:path extrusionOk="0" h="766419" w="751712">
                <a:moveTo>
                  <a:pt x="0" y="497894"/>
                </a:moveTo>
                <a:lnTo>
                  <a:pt x="107134" y="3253"/>
                </a:lnTo>
                <a:lnTo>
                  <a:pt x="119855" y="0"/>
                </a:lnTo>
                <a:lnTo>
                  <a:pt x="751712" y="649798"/>
                </a:lnTo>
                <a:lnTo>
                  <a:pt x="749455" y="660217"/>
                </a:lnTo>
                <a:lnTo>
                  <a:pt x="334147" y="766419"/>
                </a:lnTo>
                <a:lnTo>
                  <a:pt x="0" y="497894"/>
                </a:lnTo>
                <a:close/>
              </a:path>
            </a:pathLst>
          </a:custGeom>
          <a:gradFill>
            <a:gsLst>
              <a:gs pos="0">
                <a:srgbClr val="FFFFFF">
                  <a:alpha val="20000"/>
                </a:srgbClr>
              </a:gs>
              <a:gs pos="31000">
                <a:srgbClr val="FFFFFF">
                  <a:alpha val="20000"/>
                </a:srgbClr>
              </a:gs>
              <a:gs pos="100000">
                <a:srgbClr val="2069C2">
                  <a:alpha val="12941"/>
                </a:srgbClr>
              </a:gs>
            </a:gsLst>
            <a:lin ang="21131999" scaled="0"/>
          </a:gradFill>
          <a:ln>
            <a:noFill/>
          </a:ln>
        </p:spPr>
      </p:sp>
      <p:sp>
        <p:nvSpPr>
          <p:cNvPr id="221" name="Google Shape;221;p8"/>
          <p:cNvSpPr/>
          <p:nvPr/>
        </p:nvSpPr>
        <p:spPr>
          <a:xfrm>
            <a:off x="452520" y="1503000"/>
            <a:ext cx="255240" cy="24372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FFFFFF"/>
              </a:buClr>
              <a:buSzPts val="1600"/>
              <a:buFont typeface="Arial"/>
              <a:buNone/>
            </a:pPr>
            <a:r>
              <a:rPr b="0" i="0" lang="en-US" sz="1600" u="none" cap="none" strike="noStrike">
                <a:solidFill>
                  <a:srgbClr val="FFFFFF"/>
                </a:solidFill>
                <a:latin typeface="Arial"/>
                <a:ea typeface="Arial"/>
                <a:cs typeface="Arial"/>
                <a:sym typeface="Arial"/>
              </a:rPr>
              <a:t>4</a:t>
            </a:r>
            <a:endParaRPr b="0" i="0" sz="1600" u="none" cap="none" strike="noStrike">
              <a:solidFill>
                <a:schemeClr val="dk1"/>
              </a:solidFill>
              <a:latin typeface="Noto Sans KR"/>
              <a:ea typeface="Noto Sans KR"/>
              <a:cs typeface="Noto Sans KR"/>
              <a:sym typeface="Noto Sans KR"/>
            </a:endParaRPr>
          </a:p>
        </p:txBody>
      </p:sp>
      <p:graphicFrame>
        <p:nvGraphicFramePr>
          <p:cNvPr id="222" name="Google Shape;222;p8"/>
          <p:cNvGraphicFramePr/>
          <p:nvPr/>
        </p:nvGraphicFramePr>
        <p:xfrm>
          <a:off x="1236240" y="2716920"/>
          <a:ext cx="3000000" cy="3000000"/>
        </p:xfrm>
        <a:graphic>
          <a:graphicData uri="http://schemas.openxmlformats.org/drawingml/2006/table">
            <a:tbl>
              <a:tblPr>
                <a:noFill/>
                <a:tableStyleId>{DF7BEC5D-8E71-458B-BEBD-9F7AA872D606}</a:tableStyleId>
              </a:tblPr>
              <a:tblGrid>
                <a:gridCol w="2243875"/>
                <a:gridCol w="7475400"/>
              </a:tblGrid>
              <a:tr h="475925">
                <a:tc>
                  <a:txBody>
                    <a:bodyPr/>
                    <a:lstStyle/>
                    <a:p>
                      <a:pPr indent="0" lvl="0" marL="0" marR="0" rtl="0" algn="l">
                        <a:lnSpc>
                          <a:spcPct val="100000"/>
                        </a:lnSpc>
                        <a:spcBef>
                          <a:spcPts val="0"/>
                        </a:spcBef>
                        <a:spcAft>
                          <a:spcPts val="0"/>
                        </a:spcAft>
                        <a:buClr>
                          <a:srgbClr val="1B1C1D"/>
                        </a:buClr>
                        <a:buSzPts val="1400"/>
                        <a:buFont typeface="Arial"/>
                        <a:buNone/>
                      </a:pPr>
                      <a:r>
                        <a:rPr b="1" lang="en-US" sz="1400" u="none" cap="none" strike="noStrike">
                          <a:solidFill>
                            <a:srgbClr val="1B1C1D"/>
                          </a:solidFill>
                          <a:latin typeface="Arial"/>
                          <a:ea typeface="Arial"/>
                          <a:cs typeface="Arial"/>
                          <a:sym typeface="Arial"/>
                        </a:rPr>
                        <a:t>OS</a:t>
                      </a:r>
                      <a:endParaRPr b="0" sz="1400" u="none" cap="none" strike="noStrike">
                        <a:latin typeface="Noto Sans KR"/>
                        <a:ea typeface="Noto Sans KR"/>
                        <a:cs typeface="Noto Sans KR"/>
                        <a:sym typeface="Noto Sans KR"/>
                      </a:endParaRPr>
                    </a:p>
                  </a:txBody>
                  <a:tcPr marT="45725" marB="45725" marR="114125" marL="114125"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3378C8"/>
                      </a:solidFill>
                      <a:prstDash val="solid"/>
                      <a:round/>
                      <a:headEnd len="sm" w="sm" type="none"/>
                      <a:tailEnd len="sm" w="sm" type="none"/>
                    </a:lnT>
                    <a:lnB cap="flat" cmpd="sng" w="9525">
                      <a:solidFill>
                        <a:srgbClr val="BFBFBF"/>
                      </a:solidFill>
                      <a:prstDash val="solid"/>
                      <a:round/>
                      <a:headEnd len="sm" w="sm" type="none"/>
                      <a:tailEnd len="sm" w="sm" type="none"/>
                    </a:lnB>
                    <a:solidFill>
                      <a:srgbClr val="E2F0D9"/>
                    </a:solidFill>
                  </a:tcPr>
                </a:tc>
                <a:tc>
                  <a:txBody>
                    <a:bodyPr/>
                    <a:lstStyle/>
                    <a:p>
                      <a:pPr indent="0" lvl="0" marL="0" marR="0" rtl="0" algn="l">
                        <a:lnSpc>
                          <a:spcPct val="100000"/>
                        </a:lnSpc>
                        <a:spcBef>
                          <a:spcPts val="0"/>
                        </a:spcBef>
                        <a:spcAft>
                          <a:spcPts val="0"/>
                        </a:spcAft>
                        <a:buClr>
                          <a:srgbClr val="1B1C1D"/>
                        </a:buClr>
                        <a:buSzPts val="1400"/>
                        <a:buFont typeface="Arial"/>
                        <a:buNone/>
                      </a:pPr>
                      <a:r>
                        <a:rPr b="1" lang="en-US" sz="1400" u="none" cap="none" strike="noStrike">
                          <a:solidFill>
                            <a:srgbClr val="1B1C1D"/>
                          </a:solidFill>
                          <a:latin typeface="Arial"/>
                          <a:ea typeface="Arial"/>
                          <a:cs typeface="Arial"/>
                          <a:sym typeface="Arial"/>
                        </a:rPr>
                        <a:t>Windows 10</a:t>
                      </a:r>
                      <a:endParaRPr b="0" sz="1400" u="none" cap="none" strike="noStrike">
                        <a:latin typeface="Noto Sans KR"/>
                        <a:ea typeface="Noto Sans KR"/>
                        <a:cs typeface="Noto Sans KR"/>
                        <a:sym typeface="Noto Sans KR"/>
                      </a:endParaRPr>
                    </a:p>
                  </a:txBody>
                  <a:tcPr marT="45725" marB="45725" marR="114125" marL="114125"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3378C8"/>
                      </a:solidFill>
                      <a:prstDash val="solid"/>
                      <a:round/>
                      <a:headEnd len="sm" w="sm" type="none"/>
                      <a:tailEnd len="sm" w="sm" type="none"/>
                    </a:lnT>
                    <a:lnB cap="flat" cmpd="sng" w="9525">
                      <a:solidFill>
                        <a:srgbClr val="BFBFBF"/>
                      </a:solidFill>
                      <a:prstDash val="solid"/>
                      <a:round/>
                      <a:headEnd len="sm" w="sm" type="none"/>
                      <a:tailEnd len="sm" w="sm" type="none"/>
                    </a:lnB>
                  </a:tcPr>
                </a:tc>
              </a:tr>
              <a:tr h="475925">
                <a:tc>
                  <a:txBody>
                    <a:bodyPr/>
                    <a:lstStyle/>
                    <a:p>
                      <a:pPr indent="0" lvl="0" marL="0" marR="0" rtl="0" algn="l">
                        <a:lnSpc>
                          <a:spcPct val="100000"/>
                        </a:lnSpc>
                        <a:spcBef>
                          <a:spcPts val="0"/>
                        </a:spcBef>
                        <a:spcAft>
                          <a:spcPts val="0"/>
                        </a:spcAft>
                        <a:buClr>
                          <a:srgbClr val="1B1C1D"/>
                        </a:buClr>
                        <a:buSzPts val="1400"/>
                        <a:buFont typeface="Arial"/>
                        <a:buNone/>
                      </a:pPr>
                      <a:r>
                        <a:rPr b="0" lang="en-US" sz="1400" u="none" cap="none" strike="noStrike">
                          <a:solidFill>
                            <a:srgbClr val="1B1C1D"/>
                          </a:solidFill>
                          <a:latin typeface="Arial"/>
                          <a:ea typeface="Arial"/>
                          <a:cs typeface="Arial"/>
                          <a:sym typeface="Arial"/>
                        </a:rPr>
                        <a:t>System</a:t>
                      </a:r>
                      <a:endParaRPr b="0" sz="1400" u="none" cap="none" strike="noStrike">
                        <a:latin typeface="Noto Sans KR"/>
                        <a:ea typeface="Noto Sans KR"/>
                        <a:cs typeface="Noto Sans KR"/>
                        <a:sym typeface="Noto Sans KR"/>
                      </a:endParaRPr>
                    </a:p>
                  </a:txBody>
                  <a:tcPr marT="45725" marB="45725" marR="114125" marL="114125"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E2F0D9"/>
                    </a:solidFill>
                  </a:tcPr>
                </a:tc>
                <a:tc>
                  <a:txBody>
                    <a:bodyPr/>
                    <a:lstStyle/>
                    <a:p>
                      <a:pPr indent="0" lvl="0" marL="0" marR="0" rtl="0" algn="l">
                        <a:lnSpc>
                          <a:spcPct val="100000"/>
                        </a:lnSpc>
                        <a:spcBef>
                          <a:spcPts val="0"/>
                        </a:spcBef>
                        <a:spcAft>
                          <a:spcPts val="0"/>
                        </a:spcAft>
                        <a:buClr>
                          <a:srgbClr val="1B1C1D"/>
                        </a:buClr>
                        <a:buSzPts val="1400"/>
                        <a:buFont typeface="Arial"/>
                        <a:buNone/>
                      </a:pPr>
                      <a:r>
                        <a:rPr b="1" lang="en-US" sz="1400" u="none" cap="none" strike="noStrike">
                          <a:solidFill>
                            <a:srgbClr val="1B1C1D"/>
                          </a:solidFill>
                          <a:latin typeface="Arial"/>
                          <a:ea typeface="Arial"/>
                          <a:cs typeface="Arial"/>
                          <a:sym typeface="Arial"/>
                        </a:rPr>
                        <a:t>CPU</a:t>
                      </a:r>
                      <a:r>
                        <a:rPr b="0" lang="en-US" sz="1400" u="none" cap="none" strike="noStrike">
                          <a:solidFill>
                            <a:srgbClr val="1B1C1D"/>
                          </a:solidFill>
                          <a:latin typeface="Arial"/>
                          <a:ea typeface="Arial"/>
                          <a:cs typeface="Arial"/>
                          <a:sym typeface="Arial"/>
                        </a:rPr>
                        <a:t>: i7, </a:t>
                      </a:r>
                      <a:r>
                        <a:rPr b="1" lang="en-US" sz="1400" u="none" cap="none" strike="noStrike">
                          <a:solidFill>
                            <a:srgbClr val="1B1C1D"/>
                          </a:solidFill>
                          <a:latin typeface="Arial"/>
                          <a:ea typeface="Arial"/>
                          <a:cs typeface="Arial"/>
                          <a:sym typeface="Arial"/>
                        </a:rPr>
                        <a:t>RAM</a:t>
                      </a:r>
                      <a:r>
                        <a:rPr b="0" lang="en-US" sz="1400" u="none" cap="none" strike="noStrike">
                          <a:solidFill>
                            <a:srgbClr val="1B1C1D"/>
                          </a:solidFill>
                          <a:latin typeface="Arial"/>
                          <a:ea typeface="Arial"/>
                          <a:cs typeface="Arial"/>
                          <a:sym typeface="Arial"/>
                        </a:rPr>
                        <a:t>: 16GB, </a:t>
                      </a:r>
                      <a:r>
                        <a:rPr b="1" lang="en-US" sz="1400" u="none" cap="none" strike="noStrike">
                          <a:solidFill>
                            <a:srgbClr val="1B1C1D"/>
                          </a:solidFill>
                          <a:latin typeface="Arial"/>
                          <a:ea typeface="Arial"/>
                          <a:cs typeface="Arial"/>
                          <a:sym typeface="Arial"/>
                        </a:rPr>
                        <a:t>SSD</a:t>
                      </a:r>
                      <a:r>
                        <a:rPr b="0" lang="en-US" sz="1400" u="none" cap="none" strike="noStrike">
                          <a:solidFill>
                            <a:srgbClr val="1B1C1D"/>
                          </a:solidFill>
                          <a:latin typeface="Arial"/>
                          <a:ea typeface="Arial"/>
                          <a:cs typeface="Arial"/>
                          <a:sym typeface="Arial"/>
                        </a:rPr>
                        <a:t>: 512GB</a:t>
                      </a:r>
                      <a:endParaRPr b="0" sz="1400" u="none" cap="none" strike="noStrike">
                        <a:latin typeface="Noto Sans KR"/>
                        <a:ea typeface="Noto Sans KR"/>
                        <a:cs typeface="Noto Sans KR"/>
                        <a:sym typeface="Noto Sans KR"/>
                      </a:endParaRPr>
                    </a:p>
                  </a:txBody>
                  <a:tcPr marT="45725" marB="45725" marR="114125" marL="114125"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475925">
                <a:tc>
                  <a:txBody>
                    <a:bodyPr/>
                    <a:lstStyle/>
                    <a:p>
                      <a:pPr indent="0" lvl="0" marL="0" marR="0" rtl="0" algn="l">
                        <a:lnSpc>
                          <a:spcPct val="100000"/>
                        </a:lnSpc>
                        <a:spcBef>
                          <a:spcPts val="0"/>
                        </a:spcBef>
                        <a:spcAft>
                          <a:spcPts val="0"/>
                        </a:spcAft>
                        <a:buClr>
                          <a:srgbClr val="1B1C1D"/>
                        </a:buClr>
                        <a:buSzPts val="1400"/>
                        <a:buFont typeface="Arial"/>
                        <a:buNone/>
                      </a:pPr>
                      <a:r>
                        <a:rPr b="0" lang="en-US" sz="1400" u="none" cap="none" strike="noStrike">
                          <a:solidFill>
                            <a:srgbClr val="1B1C1D"/>
                          </a:solidFill>
                          <a:latin typeface="Arial"/>
                          <a:ea typeface="Arial"/>
                          <a:cs typeface="Arial"/>
                          <a:sym typeface="Arial"/>
                        </a:rPr>
                        <a:t>웹 브라우저</a:t>
                      </a:r>
                      <a:endParaRPr b="0" sz="1400" u="none" cap="none" strike="noStrike">
                        <a:latin typeface="Noto Sans KR"/>
                        <a:ea typeface="Noto Sans KR"/>
                        <a:cs typeface="Noto Sans KR"/>
                        <a:sym typeface="Noto Sans KR"/>
                      </a:endParaRPr>
                    </a:p>
                  </a:txBody>
                  <a:tcPr marT="45725" marB="45725" marR="114125" marL="114125"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E2F0D9"/>
                    </a:solidFill>
                  </a:tcPr>
                </a:tc>
                <a:tc>
                  <a:txBody>
                    <a:bodyPr/>
                    <a:lstStyle/>
                    <a:p>
                      <a:pPr indent="0" lvl="0" marL="0" marR="0" rtl="0" algn="l">
                        <a:lnSpc>
                          <a:spcPct val="100000"/>
                        </a:lnSpc>
                        <a:spcBef>
                          <a:spcPts val="0"/>
                        </a:spcBef>
                        <a:spcAft>
                          <a:spcPts val="0"/>
                        </a:spcAft>
                        <a:buClr>
                          <a:srgbClr val="1B1C1D"/>
                        </a:buClr>
                        <a:buSzPts val="1400"/>
                        <a:buFont typeface="Arial"/>
                        <a:buNone/>
                      </a:pPr>
                      <a:r>
                        <a:rPr b="1" lang="en-US" sz="1400" u="none" cap="none" strike="noStrike">
                          <a:solidFill>
                            <a:srgbClr val="1B1C1D"/>
                          </a:solidFill>
                          <a:latin typeface="Arial"/>
                          <a:ea typeface="Arial"/>
                          <a:cs typeface="Arial"/>
                          <a:sym typeface="Arial"/>
                        </a:rPr>
                        <a:t>Chrome</a:t>
                      </a:r>
                      <a:endParaRPr b="0" sz="1400" u="none" cap="none" strike="noStrike">
                        <a:latin typeface="Noto Sans KR"/>
                        <a:ea typeface="Noto Sans KR"/>
                        <a:cs typeface="Noto Sans KR"/>
                        <a:sym typeface="Noto Sans KR"/>
                      </a:endParaRPr>
                    </a:p>
                  </a:txBody>
                  <a:tcPr marT="45725" marB="45725" marR="114125" marL="114125"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475925">
                <a:tc>
                  <a:txBody>
                    <a:bodyPr/>
                    <a:lstStyle/>
                    <a:p>
                      <a:pPr indent="0" lvl="0" marL="0" marR="0" rtl="0" algn="l">
                        <a:lnSpc>
                          <a:spcPct val="100000"/>
                        </a:lnSpc>
                        <a:spcBef>
                          <a:spcPts val="0"/>
                        </a:spcBef>
                        <a:spcAft>
                          <a:spcPts val="0"/>
                        </a:spcAft>
                        <a:buClr>
                          <a:srgbClr val="1B1C1D"/>
                        </a:buClr>
                        <a:buSzPts val="1400"/>
                        <a:buFont typeface="Arial"/>
                        <a:buNone/>
                      </a:pPr>
                      <a:r>
                        <a:rPr b="0" lang="en-US" sz="1400" u="none" cap="none" strike="noStrike">
                          <a:solidFill>
                            <a:srgbClr val="1B1C1D"/>
                          </a:solidFill>
                          <a:latin typeface="Arial"/>
                          <a:ea typeface="Arial"/>
                          <a:cs typeface="Arial"/>
                          <a:sym typeface="Arial"/>
                        </a:rPr>
                        <a:t>서버</a:t>
                      </a:r>
                      <a:endParaRPr b="0" sz="1400" u="none" cap="none" strike="noStrike">
                        <a:latin typeface="Noto Sans KR"/>
                        <a:ea typeface="Noto Sans KR"/>
                        <a:cs typeface="Noto Sans KR"/>
                        <a:sym typeface="Noto Sans KR"/>
                      </a:endParaRPr>
                    </a:p>
                  </a:txBody>
                  <a:tcPr marT="45725" marB="45725" marR="114125" marL="114125"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E2F0D9"/>
                    </a:solidFill>
                  </a:tcPr>
                </a:tc>
                <a:tc>
                  <a:txBody>
                    <a:bodyPr/>
                    <a:lstStyle/>
                    <a:p>
                      <a:pPr indent="0" lvl="0" marL="0" marR="0" rtl="0" algn="l">
                        <a:lnSpc>
                          <a:spcPct val="100000"/>
                        </a:lnSpc>
                        <a:spcBef>
                          <a:spcPts val="0"/>
                        </a:spcBef>
                        <a:spcAft>
                          <a:spcPts val="0"/>
                        </a:spcAft>
                        <a:buClr>
                          <a:srgbClr val="1B1C1D"/>
                        </a:buClr>
                        <a:buSzPts val="1400"/>
                        <a:buFont typeface="Arial"/>
                        <a:buNone/>
                      </a:pPr>
                      <a:r>
                        <a:rPr b="1" lang="en-US" sz="1400" u="none" cap="none" strike="noStrike">
                          <a:solidFill>
                            <a:srgbClr val="1B1C1D"/>
                          </a:solidFill>
                          <a:latin typeface="Arial"/>
                          <a:ea typeface="Arial"/>
                          <a:cs typeface="Arial"/>
                          <a:sym typeface="Arial"/>
                        </a:rPr>
                        <a:t>SpringBoot 3.2.5</a:t>
                      </a:r>
                      <a:endParaRPr b="0" sz="1400" u="none" cap="none" strike="noStrike">
                        <a:latin typeface="Noto Sans KR"/>
                        <a:ea typeface="Noto Sans KR"/>
                        <a:cs typeface="Noto Sans KR"/>
                        <a:sym typeface="Noto Sans KR"/>
                      </a:endParaRPr>
                    </a:p>
                  </a:txBody>
                  <a:tcPr marT="45725" marB="45725" marR="114125" marL="114125"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475925">
                <a:tc>
                  <a:txBody>
                    <a:bodyPr/>
                    <a:lstStyle/>
                    <a:p>
                      <a:pPr indent="0" lvl="0" marL="0" marR="0" rtl="0" algn="l">
                        <a:lnSpc>
                          <a:spcPct val="100000"/>
                        </a:lnSpc>
                        <a:spcBef>
                          <a:spcPts val="0"/>
                        </a:spcBef>
                        <a:spcAft>
                          <a:spcPts val="0"/>
                        </a:spcAft>
                        <a:buClr>
                          <a:srgbClr val="1B1C1D"/>
                        </a:buClr>
                        <a:buSzPts val="1400"/>
                        <a:buFont typeface="Arial"/>
                        <a:buNone/>
                      </a:pPr>
                      <a:r>
                        <a:rPr b="0" lang="en-US" sz="1400" u="none" cap="none" strike="noStrike">
                          <a:solidFill>
                            <a:srgbClr val="1B1C1D"/>
                          </a:solidFill>
                          <a:latin typeface="Arial"/>
                          <a:ea typeface="Arial"/>
                          <a:cs typeface="Arial"/>
                          <a:sym typeface="Arial"/>
                        </a:rPr>
                        <a:t>클라이언트</a:t>
                      </a:r>
                      <a:endParaRPr b="0" sz="1400" u="none" cap="none" strike="noStrike">
                        <a:latin typeface="Noto Sans KR"/>
                        <a:ea typeface="Noto Sans KR"/>
                        <a:cs typeface="Noto Sans KR"/>
                        <a:sym typeface="Noto Sans KR"/>
                      </a:endParaRPr>
                    </a:p>
                  </a:txBody>
                  <a:tcPr marT="45725" marB="45725" marR="114125" marL="114125"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E2F0D9"/>
                    </a:solidFill>
                  </a:tcPr>
                </a:tc>
                <a:tc>
                  <a:txBody>
                    <a:bodyPr/>
                    <a:lstStyle/>
                    <a:p>
                      <a:pPr indent="0" lvl="0" marL="0" marR="0" rtl="0" algn="l">
                        <a:lnSpc>
                          <a:spcPct val="100000"/>
                        </a:lnSpc>
                        <a:spcBef>
                          <a:spcPts val="0"/>
                        </a:spcBef>
                        <a:spcAft>
                          <a:spcPts val="0"/>
                        </a:spcAft>
                        <a:buClr>
                          <a:srgbClr val="1B1C1D"/>
                        </a:buClr>
                        <a:buSzPts val="1400"/>
                        <a:buFont typeface="Arial"/>
                        <a:buNone/>
                      </a:pPr>
                      <a:r>
                        <a:rPr b="1" lang="en-US" sz="1400" u="none" cap="none" strike="noStrike">
                          <a:solidFill>
                            <a:srgbClr val="1B1C1D"/>
                          </a:solidFill>
                          <a:latin typeface="Arial"/>
                          <a:ea typeface="Arial"/>
                          <a:cs typeface="Arial"/>
                          <a:sym typeface="Arial"/>
                        </a:rPr>
                        <a:t>HTML5</a:t>
                      </a:r>
                      <a:r>
                        <a:rPr b="0" lang="en-US" sz="1400" u="none" cap="none" strike="noStrike">
                          <a:solidFill>
                            <a:srgbClr val="1B1C1D"/>
                          </a:solidFill>
                          <a:latin typeface="Arial"/>
                          <a:ea typeface="Arial"/>
                          <a:cs typeface="Arial"/>
                          <a:sym typeface="Arial"/>
                        </a:rPr>
                        <a:t>, </a:t>
                      </a:r>
                      <a:r>
                        <a:rPr b="1" lang="en-US" sz="1400" u="none" cap="none" strike="noStrike">
                          <a:solidFill>
                            <a:srgbClr val="1B1C1D"/>
                          </a:solidFill>
                          <a:latin typeface="Arial"/>
                          <a:ea typeface="Arial"/>
                          <a:cs typeface="Arial"/>
                          <a:sym typeface="Arial"/>
                        </a:rPr>
                        <a:t>CSS3</a:t>
                      </a:r>
                      <a:r>
                        <a:rPr b="0" lang="en-US" sz="1400" u="none" cap="none" strike="noStrike">
                          <a:solidFill>
                            <a:srgbClr val="1B1C1D"/>
                          </a:solidFill>
                          <a:latin typeface="Arial"/>
                          <a:ea typeface="Arial"/>
                          <a:cs typeface="Arial"/>
                          <a:sym typeface="Arial"/>
                        </a:rPr>
                        <a:t>, </a:t>
                      </a:r>
                      <a:r>
                        <a:rPr b="1" lang="en-US" sz="1400" u="none" cap="none" strike="noStrike">
                          <a:solidFill>
                            <a:srgbClr val="1B1C1D"/>
                          </a:solidFill>
                          <a:latin typeface="Arial"/>
                          <a:ea typeface="Arial"/>
                          <a:cs typeface="Arial"/>
                          <a:sym typeface="Arial"/>
                        </a:rPr>
                        <a:t>JavaScript</a:t>
                      </a:r>
                      <a:r>
                        <a:rPr b="0" lang="en-US" sz="1400" u="none" cap="none" strike="noStrike">
                          <a:solidFill>
                            <a:srgbClr val="1B1C1D"/>
                          </a:solidFill>
                          <a:latin typeface="Arial"/>
                          <a:ea typeface="Arial"/>
                          <a:cs typeface="Arial"/>
                          <a:sym typeface="Arial"/>
                        </a:rPr>
                        <a:t>, </a:t>
                      </a:r>
                      <a:r>
                        <a:rPr b="1" lang="en-US" sz="1400" u="none" cap="none" strike="noStrike">
                          <a:solidFill>
                            <a:srgbClr val="1B1C1D"/>
                          </a:solidFill>
                          <a:latin typeface="Arial"/>
                          <a:ea typeface="Arial"/>
                          <a:cs typeface="Arial"/>
                          <a:sym typeface="Arial"/>
                        </a:rPr>
                        <a:t>Jquery</a:t>
                      </a:r>
                      <a:r>
                        <a:rPr b="0" lang="en-US" sz="1400" u="none" cap="none" strike="noStrike">
                          <a:solidFill>
                            <a:srgbClr val="1B1C1D"/>
                          </a:solidFill>
                          <a:latin typeface="Arial"/>
                          <a:ea typeface="Arial"/>
                          <a:cs typeface="Arial"/>
                          <a:sym typeface="Arial"/>
                        </a:rPr>
                        <a:t>, </a:t>
                      </a:r>
                      <a:r>
                        <a:rPr b="1" lang="en-US" sz="1400" u="none" cap="none" strike="noStrike">
                          <a:solidFill>
                            <a:srgbClr val="1B1C1D"/>
                          </a:solidFill>
                          <a:latin typeface="Arial"/>
                          <a:ea typeface="Arial"/>
                          <a:cs typeface="Arial"/>
                          <a:sym typeface="Arial"/>
                        </a:rPr>
                        <a:t>Ajax</a:t>
                      </a:r>
                      <a:r>
                        <a:rPr b="0" lang="en-US" sz="1400" u="none" cap="none" strike="noStrike">
                          <a:solidFill>
                            <a:srgbClr val="1B1C1D"/>
                          </a:solidFill>
                          <a:latin typeface="Arial"/>
                          <a:ea typeface="Arial"/>
                          <a:cs typeface="Arial"/>
                          <a:sym typeface="Arial"/>
                        </a:rPr>
                        <a:t>, </a:t>
                      </a:r>
                      <a:r>
                        <a:rPr b="1" lang="en-US" sz="1400" u="none" cap="none" strike="noStrike">
                          <a:solidFill>
                            <a:srgbClr val="1B1C1D"/>
                          </a:solidFill>
                          <a:latin typeface="Arial"/>
                          <a:ea typeface="Arial"/>
                          <a:cs typeface="Arial"/>
                          <a:sym typeface="Arial"/>
                        </a:rPr>
                        <a:t>React (SPA)</a:t>
                      </a:r>
                      <a:endParaRPr b="0" sz="1400" u="none" cap="none" strike="noStrike">
                        <a:latin typeface="Noto Sans KR"/>
                        <a:ea typeface="Noto Sans KR"/>
                        <a:cs typeface="Noto Sans KR"/>
                        <a:sym typeface="Noto Sans KR"/>
                      </a:endParaRPr>
                    </a:p>
                  </a:txBody>
                  <a:tcPr marT="45725" marB="45725" marR="114125" marL="114125"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475925">
                <a:tc>
                  <a:txBody>
                    <a:bodyPr/>
                    <a:lstStyle/>
                    <a:p>
                      <a:pPr indent="0" lvl="0" marL="0" marR="0" rtl="0" algn="l">
                        <a:lnSpc>
                          <a:spcPct val="100000"/>
                        </a:lnSpc>
                        <a:spcBef>
                          <a:spcPts val="0"/>
                        </a:spcBef>
                        <a:spcAft>
                          <a:spcPts val="0"/>
                        </a:spcAft>
                        <a:buClr>
                          <a:srgbClr val="1B1C1D"/>
                        </a:buClr>
                        <a:buSzPts val="1400"/>
                        <a:buFont typeface="Arial"/>
                        <a:buNone/>
                      </a:pPr>
                      <a:r>
                        <a:rPr b="0" lang="en-US" sz="1400" u="none" cap="none" strike="noStrike">
                          <a:solidFill>
                            <a:srgbClr val="1B1C1D"/>
                          </a:solidFill>
                          <a:latin typeface="Arial"/>
                          <a:ea typeface="Arial"/>
                          <a:cs typeface="Arial"/>
                          <a:sym typeface="Arial"/>
                        </a:rPr>
                        <a:t>DBMS</a:t>
                      </a:r>
                      <a:endParaRPr b="0" sz="1400" u="none" cap="none" strike="noStrike">
                        <a:latin typeface="Noto Sans KR"/>
                        <a:ea typeface="Noto Sans KR"/>
                        <a:cs typeface="Noto Sans KR"/>
                        <a:sym typeface="Noto Sans KR"/>
                      </a:endParaRPr>
                    </a:p>
                  </a:txBody>
                  <a:tcPr marT="45725" marB="45725" marR="114125" marL="114125"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E2F0D9"/>
                    </a:solidFill>
                  </a:tcPr>
                </a:tc>
                <a:tc>
                  <a:txBody>
                    <a:bodyPr/>
                    <a:lstStyle/>
                    <a:p>
                      <a:pPr indent="0" lvl="0" marL="0" marR="0" rtl="0" algn="l">
                        <a:lnSpc>
                          <a:spcPct val="100000"/>
                        </a:lnSpc>
                        <a:spcBef>
                          <a:spcPts val="0"/>
                        </a:spcBef>
                        <a:spcAft>
                          <a:spcPts val="0"/>
                        </a:spcAft>
                        <a:buClr>
                          <a:srgbClr val="1B1C1D"/>
                        </a:buClr>
                        <a:buSzPts val="1400"/>
                        <a:buFont typeface="Arial"/>
                        <a:buNone/>
                      </a:pPr>
                      <a:r>
                        <a:rPr b="1" lang="en-US" sz="1400" u="none" cap="none" strike="noStrike">
                          <a:solidFill>
                            <a:srgbClr val="1B1C1D"/>
                          </a:solidFill>
                          <a:latin typeface="Arial"/>
                          <a:ea typeface="Arial"/>
                          <a:cs typeface="Arial"/>
                          <a:sym typeface="Arial"/>
                        </a:rPr>
                        <a:t>H2</a:t>
                      </a:r>
                      <a:r>
                        <a:rPr b="0" lang="en-US" sz="1400" u="none" cap="none" strike="noStrike">
                          <a:solidFill>
                            <a:srgbClr val="1B1C1D"/>
                          </a:solidFill>
                          <a:latin typeface="Arial"/>
                          <a:ea typeface="Arial"/>
                          <a:cs typeface="Arial"/>
                          <a:sym typeface="Arial"/>
                        </a:rPr>
                        <a:t>, </a:t>
                      </a:r>
                      <a:r>
                        <a:rPr b="1" lang="en-US" sz="1400" u="none" cap="none" strike="noStrike">
                          <a:solidFill>
                            <a:srgbClr val="1B1C1D"/>
                          </a:solidFill>
                          <a:latin typeface="Arial"/>
                          <a:ea typeface="Arial"/>
                          <a:cs typeface="Arial"/>
                          <a:sym typeface="Arial"/>
                        </a:rPr>
                        <a:t>MariaDB</a:t>
                      </a:r>
                      <a:endParaRPr b="0" sz="1400" u="none" cap="none" strike="noStrike">
                        <a:latin typeface="Noto Sans KR"/>
                        <a:ea typeface="Noto Sans KR"/>
                        <a:cs typeface="Noto Sans KR"/>
                        <a:sym typeface="Noto Sans KR"/>
                      </a:endParaRPr>
                    </a:p>
                  </a:txBody>
                  <a:tcPr marT="45725" marB="45725" marR="114125" marL="114125"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475925">
                <a:tc>
                  <a:txBody>
                    <a:bodyPr/>
                    <a:lstStyle/>
                    <a:p>
                      <a:pPr indent="0" lvl="0" marL="0" marR="0" rtl="0" algn="l">
                        <a:lnSpc>
                          <a:spcPct val="100000"/>
                        </a:lnSpc>
                        <a:spcBef>
                          <a:spcPts val="0"/>
                        </a:spcBef>
                        <a:spcAft>
                          <a:spcPts val="0"/>
                        </a:spcAft>
                        <a:buClr>
                          <a:srgbClr val="1B1C1D"/>
                        </a:buClr>
                        <a:buSzPts val="1400"/>
                        <a:buFont typeface="Arial"/>
                        <a:buNone/>
                      </a:pPr>
                      <a:r>
                        <a:rPr b="0" lang="en-US" sz="1400" u="none" cap="none" strike="noStrike">
                          <a:solidFill>
                            <a:srgbClr val="1B1C1D"/>
                          </a:solidFill>
                          <a:latin typeface="Arial"/>
                          <a:ea typeface="Arial"/>
                          <a:cs typeface="Arial"/>
                          <a:sym typeface="Arial"/>
                        </a:rPr>
                        <a:t>Tools</a:t>
                      </a:r>
                      <a:endParaRPr b="0" sz="1400" u="none" cap="none" strike="noStrike">
                        <a:latin typeface="Noto Sans KR"/>
                        <a:ea typeface="Noto Sans KR"/>
                        <a:cs typeface="Noto Sans KR"/>
                        <a:sym typeface="Noto Sans KR"/>
                      </a:endParaRPr>
                    </a:p>
                  </a:txBody>
                  <a:tcPr marT="45725" marB="45725" marR="114125" marL="114125"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E2F0D9"/>
                    </a:solidFill>
                  </a:tcPr>
                </a:tc>
                <a:tc>
                  <a:txBody>
                    <a:bodyPr/>
                    <a:lstStyle/>
                    <a:p>
                      <a:pPr indent="0" lvl="0" marL="0" marR="0" rtl="0" algn="l">
                        <a:lnSpc>
                          <a:spcPct val="100000"/>
                        </a:lnSpc>
                        <a:spcBef>
                          <a:spcPts val="0"/>
                        </a:spcBef>
                        <a:spcAft>
                          <a:spcPts val="0"/>
                        </a:spcAft>
                        <a:buClr>
                          <a:srgbClr val="1B1C1D"/>
                        </a:buClr>
                        <a:buSzPts val="1400"/>
                        <a:buFont typeface="Arial"/>
                        <a:buNone/>
                      </a:pPr>
                      <a:r>
                        <a:rPr b="1" lang="en-US" sz="1400" u="none" cap="none" strike="noStrike">
                          <a:solidFill>
                            <a:srgbClr val="1B1C1D"/>
                          </a:solidFill>
                          <a:latin typeface="Arial"/>
                          <a:ea typeface="Arial"/>
                          <a:cs typeface="Arial"/>
                          <a:sym typeface="Arial"/>
                        </a:rPr>
                        <a:t>IntelliJ</a:t>
                      </a:r>
                      <a:r>
                        <a:rPr b="0" lang="en-US" sz="1400" u="none" cap="none" strike="noStrike">
                          <a:solidFill>
                            <a:srgbClr val="1B1C1D"/>
                          </a:solidFill>
                          <a:latin typeface="Arial"/>
                          <a:ea typeface="Arial"/>
                          <a:cs typeface="Arial"/>
                          <a:sym typeface="Arial"/>
                        </a:rPr>
                        <a:t>, </a:t>
                      </a:r>
                      <a:r>
                        <a:rPr b="1" lang="en-US" sz="1400" u="none" cap="none" strike="noStrike">
                          <a:solidFill>
                            <a:srgbClr val="1B1C1D"/>
                          </a:solidFill>
                          <a:latin typeface="Arial"/>
                          <a:ea typeface="Arial"/>
                          <a:cs typeface="Arial"/>
                          <a:sym typeface="Arial"/>
                        </a:rPr>
                        <a:t>GitHub</a:t>
                      </a:r>
                      <a:r>
                        <a:rPr b="0" lang="en-US" sz="1400" u="none" cap="none" strike="noStrike">
                          <a:solidFill>
                            <a:srgbClr val="1B1C1D"/>
                          </a:solidFill>
                          <a:latin typeface="Arial"/>
                          <a:ea typeface="Arial"/>
                          <a:cs typeface="Arial"/>
                          <a:sym typeface="Arial"/>
                        </a:rPr>
                        <a:t>, </a:t>
                      </a:r>
                      <a:r>
                        <a:rPr b="1" lang="en-US" sz="1400" u="none" cap="none" strike="noStrike">
                          <a:solidFill>
                            <a:srgbClr val="1B1C1D"/>
                          </a:solidFill>
                          <a:latin typeface="Arial"/>
                          <a:ea typeface="Arial"/>
                          <a:cs typeface="Arial"/>
                          <a:sym typeface="Arial"/>
                        </a:rPr>
                        <a:t>ChatGPT</a:t>
                      </a:r>
                      <a:r>
                        <a:rPr b="0" lang="en-US" sz="1400" u="none" cap="none" strike="noStrike">
                          <a:solidFill>
                            <a:srgbClr val="1B1C1D"/>
                          </a:solidFill>
                          <a:latin typeface="Arial"/>
                          <a:ea typeface="Arial"/>
                          <a:cs typeface="Arial"/>
                          <a:sym typeface="Arial"/>
                        </a:rPr>
                        <a:t>, </a:t>
                      </a:r>
                      <a:r>
                        <a:rPr b="1" lang="en-US" sz="1400" u="none" cap="none" strike="noStrike">
                          <a:solidFill>
                            <a:srgbClr val="1B1C1D"/>
                          </a:solidFill>
                          <a:latin typeface="Arial"/>
                          <a:ea typeface="Arial"/>
                          <a:cs typeface="Arial"/>
                          <a:sym typeface="Arial"/>
                        </a:rPr>
                        <a:t>MySQL Workbench</a:t>
                      </a:r>
                      <a:endParaRPr b="0" sz="1400" u="none" cap="none" strike="noStrike">
                        <a:latin typeface="Noto Sans KR"/>
                        <a:ea typeface="Noto Sans KR"/>
                        <a:cs typeface="Noto Sans KR"/>
                        <a:sym typeface="Noto Sans KR"/>
                      </a:endParaRPr>
                    </a:p>
                  </a:txBody>
                  <a:tcPr marT="45725" marB="45725" marR="114125" marL="114125"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476275">
                <a:tc>
                  <a:txBody>
                    <a:bodyPr/>
                    <a:lstStyle/>
                    <a:p>
                      <a:pPr indent="0" lvl="0" marL="0" marR="0" rtl="0" algn="l">
                        <a:lnSpc>
                          <a:spcPct val="100000"/>
                        </a:lnSpc>
                        <a:spcBef>
                          <a:spcPts val="0"/>
                        </a:spcBef>
                        <a:spcAft>
                          <a:spcPts val="0"/>
                        </a:spcAft>
                        <a:buClr>
                          <a:srgbClr val="1B1C1D"/>
                        </a:buClr>
                        <a:buSzPts val="1400"/>
                        <a:buFont typeface="Arial"/>
                        <a:buNone/>
                      </a:pPr>
                      <a:r>
                        <a:rPr b="0" lang="en-US" sz="1400" u="none" cap="none" strike="noStrike">
                          <a:solidFill>
                            <a:srgbClr val="1B1C1D"/>
                          </a:solidFill>
                          <a:latin typeface="Arial"/>
                          <a:ea typeface="Arial"/>
                          <a:cs typeface="Arial"/>
                          <a:sym typeface="Arial"/>
                        </a:rPr>
                        <a:t>AWS</a:t>
                      </a:r>
                      <a:endParaRPr b="0" sz="1400" u="none" cap="none" strike="noStrike">
                        <a:latin typeface="Noto Sans KR"/>
                        <a:ea typeface="Noto Sans KR"/>
                        <a:cs typeface="Noto Sans KR"/>
                        <a:sym typeface="Noto Sans KR"/>
                      </a:endParaRPr>
                    </a:p>
                  </a:txBody>
                  <a:tcPr marT="45725" marB="45725" marR="114125" marL="114125"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E2F0D9"/>
                    </a:solidFill>
                  </a:tcPr>
                </a:tc>
                <a:tc>
                  <a:txBody>
                    <a:bodyPr/>
                    <a:lstStyle/>
                    <a:p>
                      <a:pPr indent="0" lvl="0" marL="0" marR="0" rtl="0" algn="l">
                        <a:lnSpc>
                          <a:spcPct val="100000"/>
                        </a:lnSpc>
                        <a:spcBef>
                          <a:spcPts val="0"/>
                        </a:spcBef>
                        <a:spcAft>
                          <a:spcPts val="0"/>
                        </a:spcAft>
                        <a:buClr>
                          <a:srgbClr val="1B1C1D"/>
                        </a:buClr>
                        <a:buSzPts val="1400"/>
                        <a:buFont typeface="Arial"/>
                        <a:buNone/>
                      </a:pPr>
                      <a:r>
                        <a:rPr b="1" lang="en-US" sz="1400" u="none" cap="none" strike="noStrike">
                          <a:solidFill>
                            <a:srgbClr val="1B1C1D"/>
                          </a:solidFill>
                          <a:latin typeface="Arial"/>
                          <a:ea typeface="Arial"/>
                          <a:cs typeface="Arial"/>
                          <a:sym typeface="Arial"/>
                        </a:rPr>
                        <a:t>EC2</a:t>
                      </a:r>
                      <a:r>
                        <a:rPr b="0" lang="en-US" sz="1400" u="none" cap="none" strike="noStrike">
                          <a:solidFill>
                            <a:srgbClr val="1B1C1D"/>
                          </a:solidFill>
                          <a:latin typeface="Arial"/>
                          <a:ea typeface="Arial"/>
                          <a:cs typeface="Arial"/>
                          <a:sym typeface="Arial"/>
                        </a:rPr>
                        <a:t>, </a:t>
                      </a:r>
                      <a:r>
                        <a:rPr b="1" lang="en-US" sz="1400" u="none" cap="none" strike="noStrike">
                          <a:solidFill>
                            <a:srgbClr val="1B1C1D"/>
                          </a:solidFill>
                          <a:latin typeface="Arial"/>
                          <a:ea typeface="Arial"/>
                          <a:cs typeface="Arial"/>
                          <a:sym typeface="Arial"/>
                        </a:rPr>
                        <a:t>S3</a:t>
                      </a:r>
                      <a:endParaRPr b="0" sz="1400" u="none" cap="none" strike="noStrike">
                        <a:latin typeface="Noto Sans KR"/>
                        <a:ea typeface="Noto Sans KR"/>
                        <a:cs typeface="Noto Sans KR"/>
                        <a:sym typeface="Noto Sans KR"/>
                      </a:endParaRPr>
                    </a:p>
                  </a:txBody>
                  <a:tcPr marT="45725" marB="45725" marR="114125" marL="114125"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pic>
        <p:nvPicPr>
          <p:cNvPr id="228" name="Google Shape;228;p9"/>
          <p:cNvPicPr preferRelativeResize="0"/>
          <p:nvPr/>
        </p:nvPicPr>
        <p:blipFill rotWithShape="1">
          <a:blip r:embed="rId3">
            <a:alphaModFix/>
          </a:blip>
          <a:srcRect b="0" l="0" r="0" t="0"/>
          <a:stretch/>
        </p:blipFill>
        <p:spPr>
          <a:xfrm>
            <a:off x="0" y="0"/>
            <a:ext cx="12191760" cy="6857640"/>
          </a:xfrm>
          <a:prstGeom prst="rect">
            <a:avLst/>
          </a:prstGeom>
          <a:noFill/>
          <a:ln>
            <a:noFill/>
          </a:ln>
        </p:spPr>
      </p:pic>
      <p:sp>
        <p:nvSpPr>
          <p:cNvPr id="229" name="Google Shape;229;p9"/>
          <p:cNvSpPr/>
          <p:nvPr/>
        </p:nvSpPr>
        <p:spPr>
          <a:xfrm rot="10800000">
            <a:off x="173880" y="69840"/>
            <a:ext cx="12017520" cy="1220760"/>
          </a:xfrm>
          <a:prstGeom prst="round1Rect">
            <a:avLst>
              <a:gd fmla="val 23799" name="adj"/>
            </a:avLst>
          </a:prstGeom>
          <a:solidFill>
            <a:srgbClr val="F2F2F2">
              <a:alpha val="4901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30" name="Google Shape;230;p9"/>
          <p:cNvGrpSpPr/>
          <p:nvPr/>
        </p:nvGrpSpPr>
        <p:grpSpPr>
          <a:xfrm>
            <a:off x="376200" y="333360"/>
            <a:ext cx="5947920" cy="823320"/>
            <a:chOff x="376200" y="333360"/>
            <a:chExt cx="5947920" cy="823320"/>
          </a:xfrm>
        </p:grpSpPr>
        <p:sp>
          <p:nvSpPr>
            <p:cNvPr id="231" name="Google Shape;231;p9"/>
            <p:cNvSpPr/>
            <p:nvPr/>
          </p:nvSpPr>
          <p:spPr>
            <a:xfrm>
              <a:off x="1461600" y="366120"/>
              <a:ext cx="2251800" cy="272880"/>
            </a:xfrm>
            <a:prstGeom prst="rect">
              <a:avLst/>
            </a:prstGeom>
            <a:noFill/>
            <a:ln>
              <a:noFill/>
            </a:ln>
          </p:spPr>
          <p:txBody>
            <a:bodyPr anchorCtr="0" anchor="t" bIns="45000" lIns="90000" spcFirstLastPara="1" rIns="90000" wrap="square" tIns="45000">
              <a:spAutoFit/>
            </a:bodyPr>
            <a:lstStyle/>
            <a:p>
              <a:pPr indent="0" lvl="0" marL="0" marR="0" rtl="0" algn="l">
                <a:lnSpc>
                  <a:spcPct val="100000"/>
                </a:lnSpc>
                <a:spcBef>
                  <a:spcPts val="0"/>
                </a:spcBef>
                <a:spcAft>
                  <a:spcPts val="0"/>
                </a:spcAft>
                <a:buClr>
                  <a:srgbClr val="70AD47"/>
                </a:buClr>
                <a:buSzPts val="1200"/>
                <a:buFont typeface="Malgun Gothic"/>
                <a:buNone/>
              </a:pPr>
              <a:r>
                <a:rPr b="1" i="0" lang="en-US" sz="1200" u="none" cap="none" strike="noStrike">
                  <a:solidFill>
                    <a:srgbClr val="70AD47"/>
                  </a:solidFill>
                  <a:latin typeface="Malgun Gothic"/>
                  <a:ea typeface="Malgun Gothic"/>
                  <a:cs typeface="Malgun Gothic"/>
                  <a:sym typeface="Malgun Gothic"/>
                </a:rPr>
                <a:t>K-Digital Training</a:t>
              </a:r>
              <a:endParaRPr b="0" i="0" sz="1200" u="none" cap="none" strike="noStrike">
                <a:solidFill>
                  <a:schemeClr val="dk1"/>
                </a:solidFill>
                <a:latin typeface="Noto Sans KR"/>
                <a:ea typeface="Noto Sans KR"/>
                <a:cs typeface="Noto Sans KR"/>
                <a:sym typeface="Noto Sans KR"/>
              </a:endParaRPr>
            </a:p>
          </p:txBody>
        </p:sp>
        <p:sp>
          <p:nvSpPr>
            <p:cNvPr id="232" name="Google Shape;232;p9"/>
            <p:cNvSpPr/>
            <p:nvPr/>
          </p:nvSpPr>
          <p:spPr>
            <a:xfrm>
              <a:off x="1461600" y="585000"/>
              <a:ext cx="4862520" cy="516960"/>
            </a:xfrm>
            <a:prstGeom prst="rect">
              <a:avLst/>
            </a:prstGeom>
            <a:noFill/>
            <a:ln>
              <a:noFill/>
            </a:ln>
          </p:spPr>
          <p:txBody>
            <a:bodyPr anchorCtr="0" anchor="t" bIns="45000" lIns="90000" spcFirstLastPara="1" rIns="90000" wrap="square" tIns="45000">
              <a:spAutoFit/>
            </a:bodyPr>
            <a:lstStyle/>
            <a:p>
              <a:pPr indent="0" lvl="0" marL="0" marR="0" rtl="0" algn="l">
                <a:lnSpc>
                  <a:spcPct val="100000"/>
                </a:lnSpc>
                <a:spcBef>
                  <a:spcPts val="0"/>
                </a:spcBef>
                <a:spcAft>
                  <a:spcPts val="0"/>
                </a:spcAft>
                <a:buClr>
                  <a:srgbClr val="404040"/>
                </a:buClr>
                <a:buSzPts val="2800"/>
                <a:buFont typeface="Malgun Gothic"/>
                <a:buNone/>
              </a:pPr>
              <a:r>
                <a:rPr b="1" i="0" lang="en-US" sz="2800" u="none" cap="none" strike="noStrike">
                  <a:solidFill>
                    <a:srgbClr val="404040"/>
                  </a:solidFill>
                  <a:latin typeface="Malgun Gothic"/>
                  <a:ea typeface="Malgun Gothic"/>
                  <a:cs typeface="Malgun Gothic"/>
                  <a:sym typeface="Malgun Gothic"/>
                </a:rPr>
                <a:t>프로젝트 개요</a:t>
              </a:r>
              <a:endParaRPr b="0" i="0" sz="2800" u="none" cap="none" strike="noStrike">
                <a:solidFill>
                  <a:schemeClr val="dk1"/>
                </a:solidFill>
                <a:latin typeface="Noto Sans KR"/>
                <a:ea typeface="Noto Sans KR"/>
                <a:cs typeface="Noto Sans KR"/>
                <a:sym typeface="Noto Sans KR"/>
              </a:endParaRPr>
            </a:p>
          </p:txBody>
        </p:sp>
        <p:sp>
          <p:nvSpPr>
            <p:cNvPr id="233" name="Google Shape;233;p9"/>
            <p:cNvSpPr/>
            <p:nvPr/>
          </p:nvSpPr>
          <p:spPr>
            <a:xfrm>
              <a:off x="376200" y="333360"/>
              <a:ext cx="1266480" cy="823320"/>
            </a:xfrm>
            <a:prstGeom prst="rect">
              <a:avLst/>
            </a:prstGeom>
            <a:noFill/>
            <a:ln>
              <a:noFill/>
            </a:ln>
          </p:spPr>
          <p:txBody>
            <a:bodyPr anchorCtr="0" anchor="t" bIns="0" lIns="90000" spcFirstLastPara="1" rIns="90000" wrap="square" tIns="0">
              <a:spAutoFit/>
            </a:bodyPr>
            <a:lstStyle/>
            <a:p>
              <a:pPr indent="0" lvl="0" marL="0" marR="0" rtl="0" algn="l">
                <a:lnSpc>
                  <a:spcPct val="100000"/>
                </a:lnSpc>
                <a:spcBef>
                  <a:spcPts val="0"/>
                </a:spcBef>
                <a:spcAft>
                  <a:spcPts val="0"/>
                </a:spcAft>
                <a:buClr>
                  <a:srgbClr val="70AD47"/>
                </a:buClr>
                <a:buSzPts val="5400"/>
                <a:buFont typeface="Arial"/>
                <a:buNone/>
              </a:pPr>
              <a:r>
                <a:rPr b="0" i="0" lang="en-US" sz="5400" u="none" cap="none" strike="noStrike">
                  <a:solidFill>
                    <a:srgbClr val="70AD47"/>
                  </a:solidFill>
                  <a:latin typeface="Arial"/>
                  <a:ea typeface="Arial"/>
                  <a:cs typeface="Arial"/>
                  <a:sym typeface="Arial"/>
                </a:rPr>
                <a:t>01</a:t>
              </a:r>
              <a:endParaRPr b="0" i="0" sz="5400" u="none" cap="none" strike="noStrike">
                <a:solidFill>
                  <a:schemeClr val="dk1"/>
                </a:solidFill>
                <a:latin typeface="Noto Sans KR"/>
                <a:ea typeface="Noto Sans KR"/>
                <a:cs typeface="Noto Sans KR"/>
                <a:sym typeface="Noto Sans KR"/>
              </a:endParaRPr>
            </a:p>
          </p:txBody>
        </p:sp>
      </p:grpSp>
      <p:pic>
        <p:nvPicPr>
          <p:cNvPr id="234" name="Google Shape;234;p9"/>
          <p:cNvPicPr preferRelativeResize="0"/>
          <p:nvPr/>
        </p:nvPicPr>
        <p:blipFill rotWithShape="1">
          <a:blip r:embed="rId4">
            <a:alphaModFix amt="27000"/>
          </a:blip>
          <a:srcRect b="0" l="0" r="0" t="0"/>
          <a:stretch/>
        </p:blipFill>
        <p:spPr>
          <a:xfrm flipH="1">
            <a:off x="360" y="1917000"/>
            <a:ext cx="12191760" cy="233280"/>
          </a:xfrm>
          <a:prstGeom prst="rect">
            <a:avLst/>
          </a:prstGeom>
          <a:noFill/>
          <a:ln>
            <a:noFill/>
          </a:ln>
        </p:spPr>
      </p:pic>
      <p:sp>
        <p:nvSpPr>
          <p:cNvPr id="235" name="Google Shape;235;p9"/>
          <p:cNvSpPr/>
          <p:nvPr/>
        </p:nvSpPr>
        <p:spPr>
          <a:xfrm>
            <a:off x="743760" y="1430280"/>
            <a:ext cx="10324080" cy="639000"/>
          </a:xfrm>
          <a:prstGeom prst="rect">
            <a:avLst/>
          </a:prstGeom>
          <a:noFill/>
          <a:ln>
            <a:noFill/>
          </a:ln>
        </p:spPr>
        <p:txBody>
          <a:bodyPr anchorCtr="0" anchor="t" bIns="45000" lIns="90000" spcFirstLastPara="1" rIns="90000" wrap="square" tIns="45000">
            <a:spAutoFit/>
          </a:bodyPr>
          <a:lstStyle/>
          <a:p>
            <a:pPr indent="0" lvl="0" marL="0" marR="0" rtl="0" algn="l">
              <a:lnSpc>
                <a:spcPct val="100000"/>
              </a:lnSpc>
              <a:spcBef>
                <a:spcPts val="0"/>
              </a:spcBef>
              <a:spcAft>
                <a:spcPts val="0"/>
              </a:spcAft>
              <a:buClr>
                <a:srgbClr val="404040"/>
              </a:buClr>
              <a:buSzPts val="1800"/>
              <a:buFont typeface="Malgun Gothic"/>
              <a:buNone/>
            </a:pPr>
            <a:r>
              <a:rPr b="1" i="0" lang="en-US" sz="1800" u="none" cap="none" strike="noStrike">
                <a:solidFill>
                  <a:srgbClr val="404040"/>
                </a:solidFill>
                <a:latin typeface="Malgun Gothic"/>
                <a:ea typeface="Malgun Gothic"/>
                <a:cs typeface="Malgun Gothic"/>
                <a:sym typeface="Malgun Gothic"/>
              </a:rPr>
              <a:t>프로젝트 일정</a:t>
            </a:r>
            <a:endParaRPr b="0" i="0" sz="1800" u="none" cap="none" strike="noStrike">
              <a:solidFill>
                <a:schemeClr val="dk1"/>
              </a:solidFill>
              <a:latin typeface="Noto Sans KR"/>
              <a:ea typeface="Noto Sans KR"/>
              <a:cs typeface="Noto Sans KR"/>
              <a:sym typeface="Noto Sans KR"/>
            </a:endParaRPr>
          </a:p>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Noto Sans KR"/>
              <a:ea typeface="Noto Sans KR"/>
              <a:cs typeface="Noto Sans KR"/>
              <a:sym typeface="Noto Sans KR"/>
            </a:endParaRPr>
          </a:p>
        </p:txBody>
      </p:sp>
      <p:sp>
        <p:nvSpPr>
          <p:cNvPr id="236" name="Google Shape;236;p9"/>
          <p:cNvSpPr/>
          <p:nvPr/>
        </p:nvSpPr>
        <p:spPr>
          <a:xfrm>
            <a:off x="0" y="0"/>
            <a:ext cx="12191760" cy="114120"/>
          </a:xfrm>
          <a:prstGeom prst="rect">
            <a:avLst/>
          </a:prstGeom>
          <a:solidFill>
            <a:srgbClr val="FFD85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 name="Google Shape;237;p9"/>
          <p:cNvSpPr/>
          <p:nvPr/>
        </p:nvSpPr>
        <p:spPr>
          <a:xfrm>
            <a:off x="0" y="0"/>
            <a:ext cx="1336320" cy="114120"/>
          </a:xfrm>
          <a:prstGeom prst="rect">
            <a:avLst/>
          </a:prstGeom>
          <a:solidFill>
            <a:srgbClr val="3378C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38" name="Google Shape;238;p9"/>
          <p:cNvPicPr preferRelativeResize="0"/>
          <p:nvPr/>
        </p:nvPicPr>
        <p:blipFill rotWithShape="1">
          <a:blip r:embed="rId5">
            <a:alphaModFix/>
          </a:blip>
          <a:srcRect b="0" l="0" r="0" t="0"/>
          <a:stretch/>
        </p:blipFill>
        <p:spPr>
          <a:xfrm>
            <a:off x="0" y="5934600"/>
            <a:ext cx="12191760" cy="923040"/>
          </a:xfrm>
          <a:prstGeom prst="rect">
            <a:avLst/>
          </a:prstGeom>
          <a:noFill/>
          <a:ln>
            <a:noFill/>
          </a:ln>
        </p:spPr>
      </p:pic>
      <p:sp>
        <p:nvSpPr>
          <p:cNvPr id="239" name="Google Shape;239;p9"/>
          <p:cNvSpPr/>
          <p:nvPr/>
        </p:nvSpPr>
        <p:spPr>
          <a:xfrm>
            <a:off x="376200" y="1437480"/>
            <a:ext cx="407880" cy="351720"/>
          </a:xfrm>
          <a:prstGeom prst="hexagon">
            <a:avLst>
              <a:gd fmla="val 25000" name="adj"/>
              <a:gd fmla="val 115470" name="vf"/>
            </a:avLst>
          </a:prstGeom>
          <a:solidFill>
            <a:srgbClr val="5B9BD5"/>
          </a:solidFill>
          <a:ln cap="flat" cmpd="sng" w="25400">
            <a:solidFill>
              <a:srgbClr val="27435D"/>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 name="Google Shape;240;p9"/>
          <p:cNvSpPr/>
          <p:nvPr/>
        </p:nvSpPr>
        <p:spPr>
          <a:xfrm rot="4666800">
            <a:off x="402120" y="1432080"/>
            <a:ext cx="306000" cy="320400"/>
          </a:xfrm>
          <a:custGeom>
            <a:rect b="b" l="l" r="r" t="t"/>
            <a:pathLst>
              <a:path extrusionOk="0" h="766419" w="751712">
                <a:moveTo>
                  <a:pt x="0" y="497894"/>
                </a:moveTo>
                <a:lnTo>
                  <a:pt x="107134" y="3253"/>
                </a:lnTo>
                <a:lnTo>
                  <a:pt x="119855" y="0"/>
                </a:lnTo>
                <a:lnTo>
                  <a:pt x="751712" y="649798"/>
                </a:lnTo>
                <a:lnTo>
                  <a:pt x="749455" y="660217"/>
                </a:lnTo>
                <a:lnTo>
                  <a:pt x="334147" y="766419"/>
                </a:lnTo>
                <a:lnTo>
                  <a:pt x="0" y="497894"/>
                </a:lnTo>
                <a:close/>
              </a:path>
            </a:pathLst>
          </a:custGeom>
          <a:gradFill>
            <a:gsLst>
              <a:gs pos="0">
                <a:srgbClr val="FFFFFF">
                  <a:alpha val="20000"/>
                </a:srgbClr>
              </a:gs>
              <a:gs pos="31000">
                <a:srgbClr val="FFFFFF">
                  <a:alpha val="20000"/>
                </a:srgbClr>
              </a:gs>
              <a:gs pos="100000">
                <a:srgbClr val="2069C2">
                  <a:alpha val="12941"/>
                </a:srgbClr>
              </a:gs>
            </a:gsLst>
            <a:lin ang="21131999" scaled="0"/>
          </a:gradFill>
          <a:ln>
            <a:noFill/>
          </a:ln>
        </p:spPr>
      </p:sp>
      <p:sp>
        <p:nvSpPr>
          <p:cNvPr id="241" name="Google Shape;241;p9"/>
          <p:cNvSpPr/>
          <p:nvPr/>
        </p:nvSpPr>
        <p:spPr>
          <a:xfrm>
            <a:off x="452520" y="1503000"/>
            <a:ext cx="255240" cy="24372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FFFFFF"/>
              </a:buClr>
              <a:buSzPts val="1600"/>
              <a:buFont typeface="Arial"/>
              <a:buNone/>
            </a:pPr>
            <a:r>
              <a:rPr b="0" i="0" lang="en-US" sz="1600" u="none" cap="none" strike="noStrike">
                <a:solidFill>
                  <a:srgbClr val="FFFFFF"/>
                </a:solidFill>
                <a:latin typeface="Arial"/>
                <a:ea typeface="Arial"/>
                <a:cs typeface="Arial"/>
                <a:sym typeface="Arial"/>
              </a:rPr>
              <a:t>5</a:t>
            </a:r>
            <a:endParaRPr b="0" i="0" sz="1600" u="none" cap="none" strike="noStrike">
              <a:solidFill>
                <a:schemeClr val="dk1"/>
              </a:solidFill>
              <a:latin typeface="Noto Sans KR"/>
              <a:ea typeface="Noto Sans KR"/>
              <a:cs typeface="Noto Sans KR"/>
              <a:sym typeface="Noto Sans KR"/>
            </a:endParaRPr>
          </a:p>
        </p:txBody>
      </p:sp>
      <p:graphicFrame>
        <p:nvGraphicFramePr>
          <p:cNvPr id="242" name="Google Shape;242;p9"/>
          <p:cNvGraphicFramePr/>
          <p:nvPr/>
        </p:nvGraphicFramePr>
        <p:xfrm>
          <a:off x="518400" y="2013840"/>
          <a:ext cx="3000000" cy="3000000"/>
        </p:xfrm>
        <a:graphic>
          <a:graphicData uri="http://schemas.openxmlformats.org/drawingml/2006/table">
            <a:tbl>
              <a:tblPr>
                <a:noFill/>
                <a:tableStyleId>{DF7BEC5D-8E71-458B-BEBD-9F7AA872D606}</a:tableStyleId>
              </a:tblPr>
              <a:tblGrid>
                <a:gridCol w="2808000"/>
                <a:gridCol w="2808000"/>
                <a:gridCol w="2808000"/>
                <a:gridCol w="2808725"/>
              </a:tblGrid>
              <a:tr h="370800">
                <a:tc>
                  <a:txBody>
                    <a:bodyPr/>
                    <a:lstStyle/>
                    <a:p>
                      <a:pPr indent="0" lvl="0" marL="0" marR="0" rtl="0" algn="ctr">
                        <a:lnSpc>
                          <a:spcPct val="100000"/>
                        </a:lnSpc>
                        <a:spcBef>
                          <a:spcPts val="0"/>
                        </a:spcBef>
                        <a:spcAft>
                          <a:spcPts val="0"/>
                        </a:spcAft>
                        <a:buClr>
                          <a:srgbClr val="1B1C1D"/>
                        </a:buClr>
                        <a:buSzPts val="1400"/>
                        <a:buFont typeface="Malgun Gothic"/>
                        <a:buNone/>
                      </a:pPr>
                      <a:r>
                        <a:rPr b="1" lang="en-US" sz="1400" u="none" cap="none" strike="noStrike">
                          <a:solidFill>
                            <a:srgbClr val="1B1C1D"/>
                          </a:solidFill>
                          <a:latin typeface="Malgun Gothic"/>
                          <a:ea typeface="Malgun Gothic"/>
                          <a:cs typeface="Malgun Gothic"/>
                          <a:sym typeface="Malgun Gothic"/>
                        </a:rPr>
                        <a:t>개발 기간</a:t>
                      </a:r>
                      <a:endParaRPr b="0" sz="1400" u="none" cap="none" strike="noStrike">
                        <a:latin typeface="Malgun Gothic"/>
                        <a:ea typeface="Malgun Gothic"/>
                        <a:cs typeface="Malgun Gothic"/>
                        <a:sym typeface="Malgun Gothic"/>
                      </a:endParaRPr>
                    </a:p>
                  </a:txBody>
                  <a:tcPr marT="45725" marB="45725" marR="114125" marL="114125" anchor="ctr">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38150">
                      <a:solidFill>
                        <a:srgbClr val="FFFFFF"/>
                      </a:solidFill>
                      <a:prstDash val="solid"/>
                      <a:round/>
                      <a:headEnd len="sm" w="sm" type="none"/>
                      <a:tailEnd len="sm" w="sm" type="none"/>
                    </a:lnB>
                    <a:solidFill>
                      <a:srgbClr val="70AD47"/>
                    </a:solidFill>
                  </a:tcPr>
                </a:tc>
                <a:tc>
                  <a:txBody>
                    <a:bodyPr/>
                    <a:lstStyle/>
                    <a:p>
                      <a:pPr indent="0" lvl="0" marL="0" marR="0" rtl="0" algn="ctr">
                        <a:lnSpc>
                          <a:spcPct val="100000"/>
                        </a:lnSpc>
                        <a:spcBef>
                          <a:spcPts val="0"/>
                        </a:spcBef>
                        <a:spcAft>
                          <a:spcPts val="0"/>
                        </a:spcAft>
                        <a:buClr>
                          <a:srgbClr val="1B1C1D"/>
                        </a:buClr>
                        <a:buSzPts val="1400"/>
                        <a:buFont typeface="Malgun Gothic"/>
                        <a:buNone/>
                      </a:pPr>
                      <a:r>
                        <a:rPr b="1" lang="en-US" sz="1400" u="none" cap="none" strike="noStrike">
                          <a:solidFill>
                            <a:srgbClr val="1B1C1D"/>
                          </a:solidFill>
                          <a:latin typeface="Malgun Gothic"/>
                          <a:ea typeface="Malgun Gothic"/>
                          <a:cs typeface="Malgun Gothic"/>
                          <a:sym typeface="Malgun Gothic"/>
                        </a:rPr>
                        <a:t>기간 (주)</a:t>
                      </a:r>
                      <a:endParaRPr b="0" sz="1400" u="none" cap="none" strike="noStrike">
                        <a:latin typeface="Malgun Gothic"/>
                        <a:ea typeface="Malgun Gothic"/>
                        <a:cs typeface="Malgun Gothic"/>
                        <a:sym typeface="Malgun Gothic"/>
                      </a:endParaRPr>
                    </a:p>
                  </a:txBody>
                  <a:tcPr marT="45725" marB="45725" marR="114125" marL="114125" anchor="ctr">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38150">
                      <a:solidFill>
                        <a:srgbClr val="FFFFFF"/>
                      </a:solidFill>
                      <a:prstDash val="solid"/>
                      <a:round/>
                      <a:headEnd len="sm" w="sm" type="none"/>
                      <a:tailEnd len="sm" w="sm" type="none"/>
                    </a:lnB>
                    <a:solidFill>
                      <a:srgbClr val="70AD47"/>
                    </a:solidFill>
                  </a:tcPr>
                </a:tc>
                <a:tc>
                  <a:txBody>
                    <a:bodyPr/>
                    <a:lstStyle/>
                    <a:p>
                      <a:pPr indent="0" lvl="0" marL="0" marR="0" rtl="0" algn="ctr">
                        <a:lnSpc>
                          <a:spcPct val="100000"/>
                        </a:lnSpc>
                        <a:spcBef>
                          <a:spcPts val="0"/>
                        </a:spcBef>
                        <a:spcAft>
                          <a:spcPts val="0"/>
                        </a:spcAft>
                        <a:buClr>
                          <a:srgbClr val="1B1C1D"/>
                        </a:buClr>
                        <a:buSzPts val="1400"/>
                        <a:buFont typeface="Malgun Gothic"/>
                        <a:buNone/>
                      </a:pPr>
                      <a:r>
                        <a:rPr b="1" lang="en-US" sz="1400" u="none" cap="none" strike="noStrike">
                          <a:solidFill>
                            <a:srgbClr val="1B1C1D"/>
                          </a:solidFill>
                          <a:latin typeface="Malgun Gothic"/>
                          <a:ea typeface="Malgun Gothic"/>
                          <a:cs typeface="Malgun Gothic"/>
                          <a:sym typeface="Malgun Gothic"/>
                        </a:rPr>
                        <a:t>주요 작업 집중 목표</a:t>
                      </a:r>
                      <a:endParaRPr b="0" sz="1400" u="none" cap="none" strike="noStrike">
                        <a:latin typeface="Malgun Gothic"/>
                        <a:ea typeface="Malgun Gothic"/>
                        <a:cs typeface="Malgun Gothic"/>
                        <a:sym typeface="Malgun Gothic"/>
                      </a:endParaRPr>
                    </a:p>
                  </a:txBody>
                  <a:tcPr marT="45725" marB="45725" marR="114125" marL="114125" anchor="ctr">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38150">
                      <a:solidFill>
                        <a:srgbClr val="FFFFFF"/>
                      </a:solidFill>
                      <a:prstDash val="solid"/>
                      <a:round/>
                      <a:headEnd len="sm" w="sm" type="none"/>
                      <a:tailEnd len="sm" w="sm" type="none"/>
                    </a:lnB>
                    <a:solidFill>
                      <a:srgbClr val="70AD47"/>
                    </a:solidFill>
                  </a:tcPr>
                </a:tc>
                <a:tc>
                  <a:txBody>
                    <a:bodyPr/>
                    <a:lstStyle/>
                    <a:p>
                      <a:pPr indent="0" lvl="0" marL="0" marR="0" rtl="0" algn="ctr">
                        <a:lnSpc>
                          <a:spcPct val="100000"/>
                        </a:lnSpc>
                        <a:spcBef>
                          <a:spcPts val="0"/>
                        </a:spcBef>
                        <a:spcAft>
                          <a:spcPts val="0"/>
                        </a:spcAft>
                        <a:buClr>
                          <a:srgbClr val="1B1C1D"/>
                        </a:buClr>
                        <a:buSzPts val="1400"/>
                        <a:buFont typeface="Malgun Gothic"/>
                        <a:buNone/>
                      </a:pPr>
                      <a:r>
                        <a:rPr b="1" lang="en-US" sz="1400" u="none" cap="none" strike="noStrike">
                          <a:solidFill>
                            <a:srgbClr val="1B1C1D"/>
                          </a:solidFill>
                          <a:latin typeface="Malgun Gothic"/>
                          <a:ea typeface="Malgun Gothic"/>
                          <a:cs typeface="Malgun Gothic"/>
                          <a:sym typeface="Malgun Gothic"/>
                        </a:rPr>
                        <a:t>핵심 완료 기능</a:t>
                      </a:r>
                      <a:endParaRPr b="0" sz="1400" u="none" cap="none" strike="noStrike">
                        <a:latin typeface="Malgun Gothic"/>
                        <a:ea typeface="Malgun Gothic"/>
                        <a:cs typeface="Malgun Gothic"/>
                        <a:sym typeface="Malgun Gothic"/>
                      </a:endParaRPr>
                    </a:p>
                  </a:txBody>
                  <a:tcPr marT="45725" marB="45725" marR="114125" marL="114125" anchor="ctr">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38150">
                      <a:solidFill>
                        <a:srgbClr val="FFFFFF"/>
                      </a:solidFill>
                      <a:prstDash val="solid"/>
                      <a:round/>
                      <a:headEnd len="sm" w="sm" type="none"/>
                      <a:tailEnd len="sm" w="sm" type="none"/>
                    </a:lnB>
                    <a:solidFill>
                      <a:srgbClr val="70AD47"/>
                    </a:solidFill>
                  </a:tcPr>
                </a:tc>
              </a:tr>
              <a:tr h="370800">
                <a:tc>
                  <a:txBody>
                    <a:bodyPr/>
                    <a:lstStyle/>
                    <a:p>
                      <a:pPr indent="0" lvl="0" marL="0" marR="0" rtl="0" algn="ctr">
                        <a:lnSpc>
                          <a:spcPct val="100000"/>
                        </a:lnSpc>
                        <a:spcBef>
                          <a:spcPts val="0"/>
                        </a:spcBef>
                        <a:spcAft>
                          <a:spcPts val="0"/>
                        </a:spcAft>
                        <a:buClr>
                          <a:srgbClr val="1B1C1D"/>
                        </a:buClr>
                        <a:buSzPts val="1400"/>
                        <a:buFont typeface="Malgun Gothic"/>
                        <a:buNone/>
                      </a:pPr>
                      <a:r>
                        <a:rPr b="1" lang="en-US" sz="1400" u="none" cap="none" strike="noStrike">
                          <a:solidFill>
                            <a:srgbClr val="1B1C1D"/>
                          </a:solidFill>
                          <a:latin typeface="Malgun Gothic"/>
                          <a:ea typeface="Malgun Gothic"/>
                          <a:cs typeface="Malgun Gothic"/>
                          <a:sym typeface="Malgun Gothic"/>
                        </a:rPr>
                        <a:t>8월 11일 ~ 8월 31일</a:t>
                      </a:r>
                      <a:endParaRPr b="0" sz="1400" u="none" cap="none" strike="noStrike">
                        <a:latin typeface="Malgun Gothic"/>
                        <a:ea typeface="Malgun Gothic"/>
                        <a:cs typeface="Malgun Gothic"/>
                        <a:sym typeface="Malgun Gothic"/>
                      </a:endParaRPr>
                    </a:p>
                  </a:txBody>
                  <a:tcPr marT="45725" marB="45725" marR="114125" marL="114125" anchor="ctr">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38150">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D4E2CF"/>
                    </a:solidFill>
                  </a:tcPr>
                </a:tc>
                <a:tc>
                  <a:txBody>
                    <a:bodyPr/>
                    <a:lstStyle/>
                    <a:p>
                      <a:pPr indent="0" lvl="0" marL="0" marR="0" rtl="0" algn="ctr">
                        <a:lnSpc>
                          <a:spcPct val="100000"/>
                        </a:lnSpc>
                        <a:spcBef>
                          <a:spcPts val="0"/>
                        </a:spcBef>
                        <a:spcAft>
                          <a:spcPts val="0"/>
                        </a:spcAft>
                        <a:buClr>
                          <a:srgbClr val="1B1C1D"/>
                        </a:buClr>
                        <a:buSzPts val="1400"/>
                        <a:buFont typeface="Malgun Gothic"/>
                        <a:buNone/>
                      </a:pPr>
                      <a:r>
                        <a:rPr b="1" lang="en-US" sz="1400" u="none" cap="none" strike="noStrike">
                          <a:solidFill>
                            <a:srgbClr val="1B1C1D"/>
                          </a:solidFill>
                          <a:latin typeface="Malgun Gothic"/>
                          <a:ea typeface="Malgun Gothic"/>
                          <a:cs typeface="Malgun Gothic"/>
                          <a:sym typeface="Malgun Gothic"/>
                        </a:rPr>
                        <a:t>약 3주</a:t>
                      </a:r>
                      <a:endParaRPr b="0" sz="1400" u="none" cap="none" strike="noStrike">
                        <a:latin typeface="Malgun Gothic"/>
                        <a:ea typeface="Malgun Gothic"/>
                        <a:cs typeface="Malgun Gothic"/>
                        <a:sym typeface="Malgun Gothic"/>
                      </a:endParaRPr>
                    </a:p>
                  </a:txBody>
                  <a:tcPr marT="45725" marB="45725" marR="114125" marL="114125" anchor="ctr">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38150">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D4E2CF"/>
                    </a:solidFill>
                  </a:tcPr>
                </a:tc>
                <a:tc>
                  <a:txBody>
                    <a:bodyPr/>
                    <a:lstStyle/>
                    <a:p>
                      <a:pPr indent="0" lvl="0" marL="0" marR="0" rtl="0" algn="ctr">
                        <a:lnSpc>
                          <a:spcPct val="100000"/>
                        </a:lnSpc>
                        <a:spcBef>
                          <a:spcPts val="0"/>
                        </a:spcBef>
                        <a:spcAft>
                          <a:spcPts val="0"/>
                        </a:spcAft>
                        <a:buClr>
                          <a:srgbClr val="1B1C1D"/>
                        </a:buClr>
                        <a:buSzPts val="1400"/>
                        <a:buFont typeface="Malgun Gothic"/>
                        <a:buNone/>
                      </a:pPr>
                      <a:r>
                        <a:rPr b="1" lang="en-US" sz="1400" u="none" cap="none" strike="noStrike">
                          <a:solidFill>
                            <a:srgbClr val="1B1C1D"/>
                          </a:solidFill>
                          <a:latin typeface="Malgun Gothic"/>
                          <a:ea typeface="Malgun Gothic"/>
                          <a:cs typeface="Malgun Gothic"/>
                          <a:sym typeface="Malgun Gothic"/>
                        </a:rPr>
                        <a:t>기반 시스템 구축 및 커뮤니티 초기 기능 개발</a:t>
                      </a:r>
                      <a:endParaRPr b="0" sz="1400" u="none" cap="none" strike="noStrike">
                        <a:latin typeface="Malgun Gothic"/>
                        <a:ea typeface="Malgun Gothic"/>
                        <a:cs typeface="Malgun Gothic"/>
                        <a:sym typeface="Malgun Gothic"/>
                      </a:endParaRPr>
                    </a:p>
                  </a:txBody>
                  <a:tcPr marT="45725" marB="45725" marR="114125" marL="114125" anchor="ctr">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38150">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D4E2CF"/>
                    </a:solidFill>
                  </a:tcPr>
                </a:tc>
                <a:tc>
                  <a:txBody>
                    <a:bodyPr/>
                    <a:lstStyle/>
                    <a:p>
                      <a:pPr indent="0" lvl="0" marL="0" marR="0" rtl="0" algn="ctr">
                        <a:lnSpc>
                          <a:spcPct val="100000"/>
                        </a:lnSpc>
                        <a:spcBef>
                          <a:spcPts val="0"/>
                        </a:spcBef>
                        <a:spcAft>
                          <a:spcPts val="0"/>
                        </a:spcAft>
                        <a:buClr>
                          <a:srgbClr val="1B1C1D"/>
                        </a:buClr>
                        <a:buSzPts val="1400"/>
                        <a:buFont typeface="Malgun Gothic"/>
                        <a:buNone/>
                      </a:pPr>
                      <a:r>
                        <a:rPr b="1" lang="en-US" sz="1400" u="none" cap="none" strike="noStrike">
                          <a:solidFill>
                            <a:srgbClr val="1B1C1D"/>
                          </a:solidFill>
                          <a:latin typeface="Malgun Gothic"/>
                          <a:ea typeface="Malgun Gothic"/>
                          <a:cs typeface="Malgun Gothic"/>
                          <a:sym typeface="Malgun Gothic"/>
                        </a:rPr>
                        <a:t>Spring Security</a:t>
                      </a:r>
                      <a:r>
                        <a:rPr b="0" lang="en-US" sz="1400" u="none" cap="none" strike="noStrike">
                          <a:solidFill>
                            <a:srgbClr val="1B1C1D"/>
                          </a:solidFill>
                          <a:latin typeface="Malgun Gothic"/>
                          <a:ea typeface="Malgun Gothic"/>
                          <a:cs typeface="Malgun Gothic"/>
                          <a:sym typeface="Malgun Gothic"/>
                        </a:rPr>
                        <a:t> 포함 </a:t>
                      </a:r>
                      <a:r>
                        <a:rPr b="1" lang="en-US" sz="1400" u="none" cap="none" strike="noStrike">
                          <a:solidFill>
                            <a:srgbClr val="1B1C1D"/>
                          </a:solidFill>
                          <a:latin typeface="Malgun Gothic"/>
                          <a:ea typeface="Malgun Gothic"/>
                          <a:cs typeface="Malgun Gothic"/>
                          <a:sym typeface="Malgun Gothic"/>
                        </a:rPr>
                        <a:t>핵심 인증 시스템</a:t>
                      </a:r>
                      <a:r>
                        <a:rPr b="0" lang="en-US" sz="1400" u="none" cap="none" strike="noStrike">
                          <a:solidFill>
                            <a:srgbClr val="1B1C1D"/>
                          </a:solidFill>
                          <a:latin typeface="Malgun Gothic"/>
                          <a:ea typeface="Malgun Gothic"/>
                          <a:cs typeface="Malgun Gothic"/>
                          <a:sym typeface="Malgun Gothic"/>
                        </a:rPr>
                        <a:t> 완성. 콘텐츠 CRUD 초기 기능, </a:t>
                      </a:r>
                      <a:r>
                        <a:rPr b="1" lang="en-US" sz="1400" u="none" cap="none" strike="noStrike">
                          <a:solidFill>
                            <a:srgbClr val="1B1C1D"/>
                          </a:solidFill>
                          <a:latin typeface="Malgun Gothic"/>
                          <a:ea typeface="Malgun Gothic"/>
                          <a:cs typeface="Malgun Gothic"/>
                          <a:sym typeface="Malgun Gothic"/>
                        </a:rPr>
                        <a:t>댓글/평가 시스템</a:t>
                      </a:r>
                      <a:r>
                        <a:rPr b="0" lang="en-US" sz="1400" u="none" cap="none" strike="noStrike">
                          <a:solidFill>
                            <a:srgbClr val="1B1C1D"/>
                          </a:solidFill>
                          <a:latin typeface="Malgun Gothic"/>
                          <a:ea typeface="Malgun Gothic"/>
                          <a:cs typeface="Malgun Gothic"/>
                          <a:sym typeface="Malgun Gothic"/>
                        </a:rPr>
                        <a:t> (CRUD, 좋아요), 소셜 로그인 초기 구현.</a:t>
                      </a:r>
                      <a:endParaRPr b="0" sz="1400" u="none" cap="none" strike="noStrike">
                        <a:latin typeface="Malgun Gothic"/>
                        <a:ea typeface="Malgun Gothic"/>
                        <a:cs typeface="Malgun Gothic"/>
                        <a:sym typeface="Malgun Gothic"/>
                      </a:endParaRPr>
                    </a:p>
                  </a:txBody>
                  <a:tcPr marT="45725" marB="45725" marR="114125" marL="114125" anchor="ctr">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38150">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D4E2CF"/>
                    </a:solidFill>
                  </a:tcPr>
                </a:tc>
              </a:tr>
              <a:tr h="370800">
                <a:tc>
                  <a:txBody>
                    <a:bodyPr/>
                    <a:lstStyle/>
                    <a:p>
                      <a:pPr indent="0" lvl="0" marL="0" marR="0" rtl="0" algn="ctr">
                        <a:lnSpc>
                          <a:spcPct val="100000"/>
                        </a:lnSpc>
                        <a:spcBef>
                          <a:spcPts val="0"/>
                        </a:spcBef>
                        <a:spcAft>
                          <a:spcPts val="0"/>
                        </a:spcAft>
                        <a:buClr>
                          <a:srgbClr val="1B1C1D"/>
                        </a:buClr>
                        <a:buSzPts val="1400"/>
                        <a:buFont typeface="Malgun Gothic"/>
                        <a:buNone/>
                      </a:pPr>
                      <a:r>
                        <a:rPr b="1" lang="en-US" sz="1400" u="none" cap="none" strike="noStrike">
                          <a:solidFill>
                            <a:srgbClr val="1B1C1D"/>
                          </a:solidFill>
                          <a:latin typeface="Malgun Gothic"/>
                          <a:ea typeface="Malgun Gothic"/>
                          <a:cs typeface="Malgun Gothic"/>
                          <a:sym typeface="Malgun Gothic"/>
                        </a:rPr>
                        <a:t>9월 1일 ~ 9월 21일</a:t>
                      </a:r>
                      <a:endParaRPr b="0" sz="1400" u="none" cap="none" strike="noStrike">
                        <a:latin typeface="Malgun Gothic"/>
                        <a:ea typeface="Malgun Gothic"/>
                        <a:cs typeface="Malgun Gothic"/>
                        <a:sym typeface="Malgun Gothic"/>
                      </a:endParaRPr>
                    </a:p>
                  </a:txBody>
                  <a:tcPr marT="45725" marB="45725" marR="114125" marL="114125" anchor="ctr">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EBF1E8"/>
                    </a:solidFill>
                  </a:tcPr>
                </a:tc>
                <a:tc>
                  <a:txBody>
                    <a:bodyPr/>
                    <a:lstStyle/>
                    <a:p>
                      <a:pPr indent="0" lvl="0" marL="0" marR="0" rtl="0" algn="ctr">
                        <a:lnSpc>
                          <a:spcPct val="100000"/>
                        </a:lnSpc>
                        <a:spcBef>
                          <a:spcPts val="0"/>
                        </a:spcBef>
                        <a:spcAft>
                          <a:spcPts val="0"/>
                        </a:spcAft>
                        <a:buClr>
                          <a:srgbClr val="1B1C1D"/>
                        </a:buClr>
                        <a:buSzPts val="1400"/>
                        <a:buFont typeface="Malgun Gothic"/>
                        <a:buNone/>
                      </a:pPr>
                      <a:r>
                        <a:rPr b="1" lang="en-US" sz="1400" u="none" cap="none" strike="noStrike">
                          <a:solidFill>
                            <a:srgbClr val="1B1C1D"/>
                          </a:solidFill>
                          <a:latin typeface="Malgun Gothic"/>
                          <a:ea typeface="Malgun Gothic"/>
                          <a:cs typeface="Malgun Gothic"/>
                          <a:sym typeface="Malgun Gothic"/>
                        </a:rPr>
                        <a:t>약 3주</a:t>
                      </a:r>
                      <a:endParaRPr b="0" sz="1400" u="none" cap="none" strike="noStrike">
                        <a:latin typeface="Malgun Gothic"/>
                        <a:ea typeface="Malgun Gothic"/>
                        <a:cs typeface="Malgun Gothic"/>
                        <a:sym typeface="Malgun Gothic"/>
                      </a:endParaRPr>
                    </a:p>
                  </a:txBody>
                  <a:tcPr marT="45725" marB="45725" marR="114125" marL="114125" anchor="ctr">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EBF1E8"/>
                    </a:solidFill>
                  </a:tcPr>
                </a:tc>
                <a:tc>
                  <a:txBody>
                    <a:bodyPr/>
                    <a:lstStyle/>
                    <a:p>
                      <a:pPr indent="0" lvl="0" marL="0" marR="0" rtl="0" algn="ctr">
                        <a:lnSpc>
                          <a:spcPct val="100000"/>
                        </a:lnSpc>
                        <a:spcBef>
                          <a:spcPts val="0"/>
                        </a:spcBef>
                        <a:spcAft>
                          <a:spcPts val="0"/>
                        </a:spcAft>
                        <a:buClr>
                          <a:srgbClr val="1B1C1D"/>
                        </a:buClr>
                        <a:buSzPts val="1400"/>
                        <a:buFont typeface="Malgun Gothic"/>
                        <a:buNone/>
                      </a:pPr>
                      <a:r>
                        <a:rPr b="1" lang="en-US" sz="1400" u="none" cap="none" strike="noStrike">
                          <a:solidFill>
                            <a:srgbClr val="1B1C1D"/>
                          </a:solidFill>
                          <a:latin typeface="Malgun Gothic"/>
                          <a:ea typeface="Malgun Gothic"/>
                          <a:cs typeface="Malgun Gothic"/>
                          <a:sym typeface="Malgun Gothic"/>
                        </a:rPr>
                        <a:t>기능 확장 및 안정화 (컬렉션, 예외 처리, 도메인)</a:t>
                      </a:r>
                      <a:endParaRPr b="0" sz="1400" u="none" cap="none" strike="noStrike">
                        <a:latin typeface="Malgun Gothic"/>
                        <a:ea typeface="Malgun Gothic"/>
                        <a:cs typeface="Malgun Gothic"/>
                        <a:sym typeface="Malgun Gothic"/>
                      </a:endParaRPr>
                    </a:p>
                  </a:txBody>
                  <a:tcPr marT="45725" marB="45725" marR="114125" marL="114125" anchor="ctr">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EBF1E8"/>
                    </a:solidFill>
                  </a:tcPr>
                </a:tc>
                <a:tc>
                  <a:txBody>
                    <a:bodyPr/>
                    <a:lstStyle/>
                    <a:p>
                      <a:pPr indent="0" lvl="0" marL="0" marR="0" rtl="0" algn="ctr">
                        <a:lnSpc>
                          <a:spcPct val="100000"/>
                        </a:lnSpc>
                        <a:spcBef>
                          <a:spcPts val="0"/>
                        </a:spcBef>
                        <a:spcAft>
                          <a:spcPts val="0"/>
                        </a:spcAft>
                        <a:buClr>
                          <a:srgbClr val="1B1C1D"/>
                        </a:buClr>
                        <a:buSzPts val="1400"/>
                        <a:buFont typeface="Malgun Gothic"/>
                        <a:buNone/>
                      </a:pPr>
                      <a:r>
                        <a:rPr b="1" lang="en-US" sz="1400" u="none" cap="none" strike="noStrike">
                          <a:solidFill>
                            <a:srgbClr val="1B1C1D"/>
                          </a:solidFill>
                          <a:latin typeface="Malgun Gothic"/>
                          <a:ea typeface="Malgun Gothic"/>
                          <a:cs typeface="Malgun Gothic"/>
                          <a:sym typeface="Malgun Gothic"/>
                        </a:rPr>
                        <a:t>컬렉션 기능</a:t>
                      </a:r>
                      <a:r>
                        <a:rPr b="0" lang="en-US" sz="1400" u="none" cap="none" strike="noStrike">
                          <a:solidFill>
                            <a:srgbClr val="1B1C1D"/>
                          </a:solidFill>
                          <a:latin typeface="Malgun Gothic"/>
                          <a:ea typeface="Malgun Gothic"/>
                          <a:cs typeface="Malgun Gothic"/>
                          <a:sym typeface="Malgun Gothic"/>
                        </a:rPr>
                        <a:t> (CRUD, 좋아요, 댓글), </a:t>
                      </a:r>
                      <a:r>
                        <a:rPr b="1" lang="en-US" sz="1400" u="none" cap="none" strike="noStrike">
                          <a:solidFill>
                            <a:srgbClr val="1B1C1D"/>
                          </a:solidFill>
                          <a:latin typeface="Malgun Gothic"/>
                          <a:ea typeface="Malgun Gothic"/>
                          <a:cs typeface="Malgun Gothic"/>
                          <a:sym typeface="Malgun Gothic"/>
                        </a:rPr>
                        <a:t>인물 페이지, 예외 처리 로직 강화</a:t>
                      </a:r>
                      <a:r>
                        <a:rPr b="0" lang="en-US" sz="1400" u="none" cap="none" strike="noStrike">
                          <a:solidFill>
                            <a:srgbClr val="1B1C1D"/>
                          </a:solidFill>
                          <a:latin typeface="Malgun Gothic"/>
                          <a:ea typeface="Malgun Gothic"/>
                          <a:cs typeface="Malgun Gothic"/>
                          <a:sym typeface="Malgun Gothic"/>
                        </a:rPr>
                        <a:t> (ID 핸들링, 중복 방지), 관리자 페이지 뷰 개발.</a:t>
                      </a:r>
                      <a:endParaRPr b="0" sz="1400" u="none" cap="none" strike="noStrike">
                        <a:latin typeface="Malgun Gothic"/>
                        <a:ea typeface="Malgun Gothic"/>
                        <a:cs typeface="Malgun Gothic"/>
                        <a:sym typeface="Malgun Gothic"/>
                      </a:endParaRPr>
                    </a:p>
                  </a:txBody>
                  <a:tcPr marT="45725" marB="45725" marR="114125" marL="114125" anchor="ctr">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EBF1E8"/>
                    </a:solidFill>
                  </a:tcPr>
                </a:tc>
              </a:tr>
              <a:tr h="370800">
                <a:tc>
                  <a:txBody>
                    <a:bodyPr/>
                    <a:lstStyle/>
                    <a:p>
                      <a:pPr indent="0" lvl="0" marL="0" marR="0" rtl="0" algn="ctr">
                        <a:lnSpc>
                          <a:spcPct val="100000"/>
                        </a:lnSpc>
                        <a:spcBef>
                          <a:spcPts val="0"/>
                        </a:spcBef>
                        <a:spcAft>
                          <a:spcPts val="0"/>
                        </a:spcAft>
                        <a:buClr>
                          <a:srgbClr val="1B1C1D"/>
                        </a:buClr>
                        <a:buSzPts val="1400"/>
                        <a:buFont typeface="Malgun Gothic"/>
                        <a:buNone/>
                      </a:pPr>
                      <a:r>
                        <a:rPr b="1" lang="en-US" sz="1400" u="none" cap="none" strike="noStrike">
                          <a:solidFill>
                            <a:srgbClr val="1B1C1D"/>
                          </a:solidFill>
                          <a:latin typeface="Malgun Gothic"/>
                          <a:ea typeface="Malgun Gothic"/>
                          <a:cs typeface="Malgun Gothic"/>
                          <a:sym typeface="Malgun Gothic"/>
                        </a:rPr>
                        <a:t>9월 22일 ~ 10월 14일</a:t>
                      </a:r>
                      <a:endParaRPr b="0" sz="1400" u="none" cap="none" strike="noStrike">
                        <a:latin typeface="Malgun Gothic"/>
                        <a:ea typeface="Malgun Gothic"/>
                        <a:cs typeface="Malgun Gothic"/>
                        <a:sym typeface="Malgun Gothic"/>
                      </a:endParaRPr>
                    </a:p>
                  </a:txBody>
                  <a:tcPr marT="45725" marB="45725" marR="114125" marL="114125" anchor="ctr">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D4E2CF"/>
                    </a:solidFill>
                  </a:tcPr>
                </a:tc>
                <a:tc>
                  <a:txBody>
                    <a:bodyPr/>
                    <a:lstStyle/>
                    <a:p>
                      <a:pPr indent="0" lvl="0" marL="0" marR="0" rtl="0" algn="ctr">
                        <a:lnSpc>
                          <a:spcPct val="100000"/>
                        </a:lnSpc>
                        <a:spcBef>
                          <a:spcPts val="0"/>
                        </a:spcBef>
                        <a:spcAft>
                          <a:spcPts val="0"/>
                        </a:spcAft>
                        <a:buClr>
                          <a:srgbClr val="1B1C1D"/>
                        </a:buClr>
                        <a:buSzPts val="1400"/>
                        <a:buFont typeface="Malgun Gothic"/>
                        <a:buNone/>
                      </a:pPr>
                      <a:r>
                        <a:rPr b="1" lang="en-US" sz="1400" u="none" cap="none" strike="noStrike">
                          <a:solidFill>
                            <a:srgbClr val="1B1C1D"/>
                          </a:solidFill>
                          <a:latin typeface="Malgun Gothic"/>
                          <a:ea typeface="Malgun Gothic"/>
                          <a:cs typeface="Malgun Gothic"/>
                          <a:sym typeface="Malgun Gothic"/>
                        </a:rPr>
                        <a:t>약 3주</a:t>
                      </a:r>
                      <a:endParaRPr b="0" sz="1400" u="none" cap="none" strike="noStrike">
                        <a:latin typeface="Malgun Gothic"/>
                        <a:ea typeface="Malgun Gothic"/>
                        <a:cs typeface="Malgun Gothic"/>
                        <a:sym typeface="Malgun Gothic"/>
                      </a:endParaRPr>
                    </a:p>
                  </a:txBody>
                  <a:tcPr marT="45725" marB="45725" marR="114125" marL="114125" anchor="ctr">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D4E2CF"/>
                    </a:solidFill>
                  </a:tcPr>
                </a:tc>
                <a:tc>
                  <a:txBody>
                    <a:bodyPr/>
                    <a:lstStyle/>
                    <a:p>
                      <a:pPr indent="0" lvl="0" marL="0" marR="0" rtl="0" algn="ctr">
                        <a:lnSpc>
                          <a:spcPct val="100000"/>
                        </a:lnSpc>
                        <a:spcBef>
                          <a:spcPts val="0"/>
                        </a:spcBef>
                        <a:spcAft>
                          <a:spcPts val="0"/>
                        </a:spcAft>
                        <a:buClr>
                          <a:srgbClr val="1B1C1D"/>
                        </a:buClr>
                        <a:buSzPts val="1400"/>
                        <a:buFont typeface="Malgun Gothic"/>
                        <a:buNone/>
                      </a:pPr>
                      <a:r>
                        <a:rPr b="1" lang="en-US" sz="1400" u="none" cap="none" strike="noStrike">
                          <a:solidFill>
                            <a:srgbClr val="1B1C1D"/>
                          </a:solidFill>
                          <a:latin typeface="Malgun Gothic"/>
                          <a:ea typeface="Malgun Gothic"/>
                          <a:cs typeface="Malgun Gothic"/>
                          <a:sym typeface="Malgun Gothic"/>
                        </a:rPr>
                        <a:t>운영 환경 구축 및 소셜 기능/관리자 시스템 완성</a:t>
                      </a:r>
                      <a:endParaRPr b="0" sz="1400" u="none" cap="none" strike="noStrike">
                        <a:latin typeface="Malgun Gothic"/>
                        <a:ea typeface="Malgun Gothic"/>
                        <a:cs typeface="Malgun Gothic"/>
                        <a:sym typeface="Malgun Gothic"/>
                      </a:endParaRPr>
                    </a:p>
                  </a:txBody>
                  <a:tcPr marT="45725" marB="45725" marR="114125" marL="114125" anchor="ctr">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D4E2CF"/>
                    </a:solidFill>
                  </a:tcPr>
                </a:tc>
                <a:tc>
                  <a:txBody>
                    <a:bodyPr/>
                    <a:lstStyle/>
                    <a:p>
                      <a:pPr indent="0" lvl="0" marL="0" marR="0" rtl="0" algn="ctr">
                        <a:lnSpc>
                          <a:spcPct val="100000"/>
                        </a:lnSpc>
                        <a:spcBef>
                          <a:spcPts val="0"/>
                        </a:spcBef>
                        <a:spcAft>
                          <a:spcPts val="0"/>
                        </a:spcAft>
                        <a:buClr>
                          <a:srgbClr val="1B1C1D"/>
                        </a:buClr>
                        <a:buSzPts val="1400"/>
                        <a:buFont typeface="Malgun Gothic"/>
                        <a:buNone/>
                      </a:pPr>
                      <a:r>
                        <a:rPr b="1" lang="en-US" sz="1400" u="none" cap="none" strike="noStrike">
                          <a:solidFill>
                            <a:srgbClr val="1B1C1D"/>
                          </a:solidFill>
                          <a:latin typeface="Malgun Gothic"/>
                          <a:ea typeface="Malgun Gothic"/>
                          <a:cs typeface="Malgun Gothic"/>
                          <a:sym typeface="Malgun Gothic"/>
                        </a:rPr>
                        <a:t>AWS 배포, DNS 연결</a:t>
                      </a:r>
                      <a:r>
                        <a:rPr b="0" lang="en-US" sz="1400" u="none" cap="none" strike="noStrike">
                          <a:solidFill>
                            <a:srgbClr val="1B1C1D"/>
                          </a:solidFill>
                          <a:latin typeface="Malgun Gothic"/>
                          <a:ea typeface="Malgun Gothic"/>
                          <a:cs typeface="Malgun Gothic"/>
                          <a:sym typeface="Malgun Gothic"/>
                        </a:rPr>
                        <a:t>, </a:t>
                      </a:r>
                      <a:r>
                        <a:rPr b="1" lang="en-US" sz="1400" u="none" cap="none" strike="noStrike">
                          <a:solidFill>
                            <a:srgbClr val="1B1C1D"/>
                          </a:solidFill>
                          <a:latin typeface="Malgun Gothic"/>
                          <a:ea typeface="Malgun Gothic"/>
                          <a:cs typeface="Malgun Gothic"/>
                          <a:sym typeface="Malgun Gothic"/>
                        </a:rPr>
                        <a:t>알림/팔로우 시스템</a:t>
                      </a:r>
                      <a:r>
                        <a:rPr b="0" lang="en-US" sz="1400" u="none" cap="none" strike="noStrike">
                          <a:solidFill>
                            <a:srgbClr val="1B1C1D"/>
                          </a:solidFill>
                          <a:latin typeface="Malgun Gothic"/>
                          <a:ea typeface="Malgun Gothic"/>
                          <a:cs typeface="Malgun Gothic"/>
                          <a:sym typeface="Malgun Gothic"/>
                        </a:rPr>
                        <a:t> (SSE 기반 실시간 기능), 활동 기록, </a:t>
                      </a:r>
                      <a:r>
                        <a:rPr b="1" lang="en-US" sz="1400" u="none" cap="none" strike="noStrike">
                          <a:solidFill>
                            <a:srgbClr val="1B1C1D"/>
                          </a:solidFill>
                          <a:latin typeface="Malgun Gothic"/>
                          <a:ea typeface="Malgun Gothic"/>
                          <a:cs typeface="Malgun Gothic"/>
                          <a:sym typeface="Malgun Gothic"/>
                        </a:rPr>
                        <a:t>관리자 페이지 최종 안정화 및 기능 정상화</a:t>
                      </a:r>
                      <a:r>
                        <a:rPr b="0" lang="en-US" sz="1400" u="none" cap="none" strike="noStrike">
                          <a:solidFill>
                            <a:srgbClr val="1B1C1D"/>
                          </a:solidFill>
                          <a:latin typeface="Malgun Gothic"/>
                          <a:ea typeface="Malgun Gothic"/>
                          <a:cs typeface="Malgun Gothic"/>
                          <a:sym typeface="Malgun Gothic"/>
                        </a:rPr>
                        <a:t>.</a:t>
                      </a:r>
                      <a:endParaRPr b="0" sz="1400" u="none" cap="none" strike="noStrike">
                        <a:latin typeface="Malgun Gothic"/>
                        <a:ea typeface="Malgun Gothic"/>
                        <a:cs typeface="Malgun Gothic"/>
                        <a:sym typeface="Malgun Gothic"/>
                      </a:endParaRPr>
                    </a:p>
                  </a:txBody>
                  <a:tcPr marT="45725" marB="45725" marR="114125" marL="114125" anchor="ctr">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D4E2CF"/>
                    </a:solidFill>
                  </a:tcPr>
                </a:tc>
              </a:tr>
            </a:tbl>
          </a:graphicData>
        </a:graphic>
      </p:graphicFrame>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2023-12-20T03:00:25Z</dcterms:created>
  <dc:creator>김준영</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otes">
    <vt:i4>12</vt:i4>
  </property>
  <property fmtid="{D5CDD505-2E9C-101B-9397-08002B2CF9AE}" pid="3" name="PresentationFormat">
    <vt:lpwstr>와이드스크린</vt:lpwstr>
  </property>
  <property fmtid="{D5CDD505-2E9C-101B-9397-08002B2CF9AE}" pid="4" name="Slides">
    <vt:i4>166</vt:i4>
  </property>
</Properties>
</file>